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0" r:id="rId2"/>
    <p:sldId id="261" r:id="rId3"/>
    <p:sldId id="258" r:id="rId4"/>
    <p:sldId id="256" r:id="rId5"/>
    <p:sldId id="263" r:id="rId6"/>
    <p:sldId id="264" r:id="rId7"/>
    <p:sldId id="259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3" autoAdjust="0"/>
    <p:restoredTop sz="94660"/>
  </p:normalViewPr>
  <p:slideViewPr>
    <p:cSldViewPr snapToGrid="0" showGuides="1">
      <p:cViewPr>
        <p:scale>
          <a:sx n="61" d="100"/>
          <a:sy n="61" d="100"/>
        </p:scale>
        <p:origin x="824" y="14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1BE6F2-C063-EF4D-AB81-06F95662E4F3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828CDC-6A6B-F645-BA08-1AAD5E5DAA24}">
      <dgm:prSet phldrT="[Text]"/>
      <dgm:spPr>
        <a:solidFill>
          <a:srgbClr val="F6AF9C"/>
        </a:solidFill>
      </dgm:spPr>
      <dgm:t>
        <a:bodyPr/>
        <a:lstStyle/>
        <a:p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</a:rPr>
            <a:t>Reduced Cost</a:t>
          </a:r>
        </a:p>
      </dgm:t>
    </dgm:pt>
    <dgm:pt modelId="{0C68E21A-BA0F-654B-9820-0DC0601AA22C}" type="parTrans" cxnId="{AB757782-301A-3142-819D-918406B4ABE0}">
      <dgm:prSet/>
      <dgm:spPr/>
      <dgm:t>
        <a:bodyPr/>
        <a:lstStyle/>
        <a:p>
          <a:endParaRPr lang="en-US"/>
        </a:p>
      </dgm:t>
    </dgm:pt>
    <dgm:pt modelId="{2B892153-8250-A54B-9C8F-CFCC5BD9D6DD}" type="sibTrans" cxnId="{AB757782-301A-3142-819D-918406B4ABE0}">
      <dgm:prSet/>
      <dgm:spPr/>
      <dgm:t>
        <a:bodyPr/>
        <a:lstStyle/>
        <a:p>
          <a:endParaRPr lang="en-US"/>
        </a:p>
      </dgm:t>
    </dgm:pt>
    <dgm:pt modelId="{A80BEE0C-2690-E248-9608-F6F29C108C2E}">
      <dgm:prSet phldrT="[Text]"/>
      <dgm:spPr>
        <a:solidFill>
          <a:srgbClr val="F6AF9C"/>
        </a:solidFill>
      </dgm:spPr>
      <dgm:t>
        <a:bodyPr/>
        <a:lstStyle/>
        <a:p>
          <a:r>
            <a:rPr lang="en-US" b="1" dirty="0">
              <a:solidFill>
                <a:schemeClr val="accent4">
                  <a:lumMod val="50000"/>
                </a:schemeClr>
              </a:solidFill>
            </a:rPr>
            <a:t>Flexibility</a:t>
          </a:r>
        </a:p>
      </dgm:t>
    </dgm:pt>
    <dgm:pt modelId="{5EE2D430-A233-F04A-B36B-997970C33EC8}" type="parTrans" cxnId="{451A0E85-7BD2-1F4E-8921-3DF3E1669A6A}">
      <dgm:prSet/>
      <dgm:spPr/>
      <dgm:t>
        <a:bodyPr/>
        <a:lstStyle/>
        <a:p>
          <a:endParaRPr lang="en-US"/>
        </a:p>
      </dgm:t>
    </dgm:pt>
    <dgm:pt modelId="{F688C355-9F00-EE47-AD2F-2802A91A6437}" type="sibTrans" cxnId="{451A0E85-7BD2-1F4E-8921-3DF3E1669A6A}">
      <dgm:prSet/>
      <dgm:spPr/>
      <dgm:t>
        <a:bodyPr/>
        <a:lstStyle/>
        <a:p>
          <a:endParaRPr lang="en-US"/>
        </a:p>
      </dgm:t>
    </dgm:pt>
    <dgm:pt modelId="{A1781087-3563-704E-B1DD-BCFA49C4C42E}">
      <dgm:prSet phldrT="[Text]"/>
      <dgm:spPr>
        <a:solidFill>
          <a:srgbClr val="F6AF9C"/>
        </a:solidFill>
      </dgm:spPr>
      <dgm:t>
        <a:bodyPr/>
        <a:lstStyle/>
        <a:p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</a:rPr>
            <a:t>Provide high quality services affordable</a:t>
          </a:r>
        </a:p>
      </dgm:t>
    </dgm:pt>
    <dgm:pt modelId="{15FAE454-EF27-D045-932A-9CFC320BBD51}" type="parTrans" cxnId="{8D5CB1ED-B39E-FC4F-8E2A-21644FEC84C2}">
      <dgm:prSet/>
      <dgm:spPr/>
      <dgm:t>
        <a:bodyPr/>
        <a:lstStyle/>
        <a:p>
          <a:endParaRPr lang="en-US"/>
        </a:p>
      </dgm:t>
    </dgm:pt>
    <dgm:pt modelId="{275DB89D-C10F-A24B-B23B-4006414E2958}" type="sibTrans" cxnId="{8D5CB1ED-B39E-FC4F-8E2A-21644FEC84C2}">
      <dgm:prSet/>
      <dgm:spPr/>
      <dgm:t>
        <a:bodyPr/>
        <a:lstStyle/>
        <a:p>
          <a:endParaRPr lang="en-US"/>
        </a:p>
      </dgm:t>
    </dgm:pt>
    <dgm:pt modelId="{952E5E9F-AA0B-9841-A60D-64085C3DD6F3}">
      <dgm:prSet/>
      <dgm:spPr>
        <a:solidFill>
          <a:srgbClr val="F6AF9C"/>
        </a:solidFill>
      </dgm:spPr>
      <dgm:t>
        <a:bodyPr/>
        <a:lstStyle/>
        <a:p>
          <a:r>
            <a:rPr lang="en-US" b="1" dirty="0">
              <a:solidFill>
                <a:schemeClr val="accent4">
                  <a:lumMod val="50000"/>
                </a:schemeClr>
              </a:solidFill>
            </a:rPr>
            <a:t>Shorter Time Length</a:t>
          </a:r>
        </a:p>
      </dgm:t>
    </dgm:pt>
    <dgm:pt modelId="{138DD36D-387C-8042-AABB-0EF7174B0113}" type="parTrans" cxnId="{4D984A28-66C8-8C43-A83D-9386C77E014F}">
      <dgm:prSet/>
      <dgm:spPr/>
      <dgm:t>
        <a:bodyPr/>
        <a:lstStyle/>
        <a:p>
          <a:endParaRPr lang="en-US"/>
        </a:p>
      </dgm:t>
    </dgm:pt>
    <dgm:pt modelId="{17E3435D-D0BC-5848-AED6-356C63FC03B4}" type="sibTrans" cxnId="{4D984A28-66C8-8C43-A83D-9386C77E014F}">
      <dgm:prSet/>
      <dgm:spPr/>
      <dgm:t>
        <a:bodyPr/>
        <a:lstStyle/>
        <a:p>
          <a:endParaRPr lang="en-US"/>
        </a:p>
      </dgm:t>
    </dgm:pt>
    <dgm:pt modelId="{1DFFD343-BBAF-C84B-9D8A-B327FE3C7D11}">
      <dgm:prSet/>
      <dgm:spPr>
        <a:solidFill>
          <a:srgbClr val="F6AF9C"/>
        </a:solidFill>
      </dgm:spPr>
      <dgm:t>
        <a:bodyPr/>
        <a:lstStyle/>
        <a:p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</a:rPr>
            <a:t>Diversity</a:t>
          </a:r>
        </a:p>
      </dgm:t>
    </dgm:pt>
    <dgm:pt modelId="{384D67CA-EC70-BA4C-BC09-F65D394CFD9F}" type="parTrans" cxnId="{F35DDB14-CC41-2C4C-93A0-D82B06068E79}">
      <dgm:prSet/>
      <dgm:spPr/>
      <dgm:t>
        <a:bodyPr/>
        <a:lstStyle/>
        <a:p>
          <a:endParaRPr lang="en-US"/>
        </a:p>
      </dgm:t>
    </dgm:pt>
    <dgm:pt modelId="{B99CCE61-5601-284F-8372-1E6852F19F90}" type="sibTrans" cxnId="{F35DDB14-CC41-2C4C-93A0-D82B06068E79}">
      <dgm:prSet/>
      <dgm:spPr/>
      <dgm:t>
        <a:bodyPr/>
        <a:lstStyle/>
        <a:p>
          <a:endParaRPr lang="en-US"/>
        </a:p>
      </dgm:t>
    </dgm:pt>
    <dgm:pt modelId="{3C57CBBF-17FC-5345-9A38-8415E5D860E8}">
      <dgm:prSet/>
      <dgm:spPr>
        <a:solidFill>
          <a:srgbClr val="F6AF9C"/>
        </a:solidFill>
      </dgm:spPr>
      <dgm:t>
        <a:bodyPr/>
        <a:lstStyle/>
        <a:p>
          <a:r>
            <a:rPr lang="en-US" b="1" dirty="0">
              <a:solidFill>
                <a:schemeClr val="accent4">
                  <a:lumMod val="50000"/>
                </a:schemeClr>
              </a:solidFill>
              <a:highlight>
                <a:srgbClr val="F6AF9C"/>
              </a:highlight>
            </a:rPr>
            <a:t>Creation and Expansion of market share</a:t>
          </a:r>
        </a:p>
      </dgm:t>
    </dgm:pt>
    <dgm:pt modelId="{D78AD9D1-2E47-CB47-A1CB-83182D51CE1E}" type="parTrans" cxnId="{C18D90DA-DB54-EE41-A4B7-8187EC7E1CFC}">
      <dgm:prSet/>
      <dgm:spPr/>
      <dgm:t>
        <a:bodyPr/>
        <a:lstStyle/>
        <a:p>
          <a:endParaRPr lang="en-US"/>
        </a:p>
      </dgm:t>
    </dgm:pt>
    <dgm:pt modelId="{BDD61EB3-8E12-184E-899C-15B967D0F7A1}" type="sibTrans" cxnId="{C18D90DA-DB54-EE41-A4B7-8187EC7E1CFC}">
      <dgm:prSet/>
      <dgm:spPr/>
      <dgm:t>
        <a:bodyPr/>
        <a:lstStyle/>
        <a:p>
          <a:endParaRPr lang="en-US"/>
        </a:p>
      </dgm:t>
    </dgm:pt>
    <dgm:pt modelId="{4E844CCD-577B-0F47-9D63-43807463714E}" type="pres">
      <dgm:prSet presAssocID="{481BE6F2-C063-EF4D-AB81-06F95662E4F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02C313C-7DCE-6F40-8CAA-4154C9E1BBE4}" type="pres">
      <dgm:prSet presAssocID="{481BE6F2-C063-EF4D-AB81-06F95662E4F3}" presName="Name1" presStyleCnt="0"/>
      <dgm:spPr/>
    </dgm:pt>
    <dgm:pt modelId="{B2821C3A-598F-744A-91A5-736F8F44CE82}" type="pres">
      <dgm:prSet presAssocID="{481BE6F2-C063-EF4D-AB81-06F95662E4F3}" presName="cycle" presStyleCnt="0"/>
      <dgm:spPr/>
    </dgm:pt>
    <dgm:pt modelId="{A8D9655B-5B1C-F440-82B9-0520236FB8A1}" type="pres">
      <dgm:prSet presAssocID="{481BE6F2-C063-EF4D-AB81-06F95662E4F3}" presName="srcNode" presStyleLbl="node1" presStyleIdx="0" presStyleCnt="6"/>
      <dgm:spPr/>
    </dgm:pt>
    <dgm:pt modelId="{F60609E9-1665-4841-8CE2-CDDF4A036C2F}" type="pres">
      <dgm:prSet presAssocID="{481BE6F2-C063-EF4D-AB81-06F95662E4F3}" presName="conn" presStyleLbl="parChTrans1D2" presStyleIdx="0" presStyleCnt="1"/>
      <dgm:spPr/>
      <dgm:t>
        <a:bodyPr/>
        <a:lstStyle/>
        <a:p>
          <a:endParaRPr lang="en-US"/>
        </a:p>
      </dgm:t>
    </dgm:pt>
    <dgm:pt modelId="{6F40B994-F47F-1348-966E-6C37FB8A7A33}" type="pres">
      <dgm:prSet presAssocID="{481BE6F2-C063-EF4D-AB81-06F95662E4F3}" presName="extraNode" presStyleLbl="node1" presStyleIdx="0" presStyleCnt="6"/>
      <dgm:spPr/>
    </dgm:pt>
    <dgm:pt modelId="{0432DF1D-1B34-4140-9A5A-92D770A95FD2}" type="pres">
      <dgm:prSet presAssocID="{481BE6F2-C063-EF4D-AB81-06F95662E4F3}" presName="dstNode" presStyleLbl="node1" presStyleIdx="0" presStyleCnt="6"/>
      <dgm:spPr/>
    </dgm:pt>
    <dgm:pt modelId="{1D95412F-5CA4-624D-8C6F-759253FFA214}" type="pres">
      <dgm:prSet presAssocID="{66828CDC-6A6B-F645-BA08-1AAD5E5DAA24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B3B3E7-9E00-D646-9F27-BF397D4A9E56}" type="pres">
      <dgm:prSet presAssocID="{66828CDC-6A6B-F645-BA08-1AAD5E5DAA24}" presName="accent_1" presStyleCnt="0"/>
      <dgm:spPr/>
    </dgm:pt>
    <dgm:pt modelId="{D261EBDB-80E1-5A4F-9A4D-D95176B4B9DF}" type="pres">
      <dgm:prSet presAssocID="{66828CDC-6A6B-F645-BA08-1AAD5E5DAA24}" presName="accentRepeatNode" presStyleLbl="solidFgAcc1" presStyleIdx="0" presStyleCnt="6"/>
      <dgm:spPr/>
    </dgm:pt>
    <dgm:pt modelId="{6BD0BF52-9F79-F748-BDE9-3B6373CE62CF}" type="pres">
      <dgm:prSet presAssocID="{A80BEE0C-2690-E248-9608-F6F29C108C2E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33FB0-FDCD-1E40-8A33-910B1544FB19}" type="pres">
      <dgm:prSet presAssocID="{A80BEE0C-2690-E248-9608-F6F29C108C2E}" presName="accent_2" presStyleCnt="0"/>
      <dgm:spPr/>
    </dgm:pt>
    <dgm:pt modelId="{69A77ABB-9136-4A41-87D5-577F7000E680}" type="pres">
      <dgm:prSet presAssocID="{A80BEE0C-2690-E248-9608-F6F29C108C2E}" presName="accentRepeatNode" presStyleLbl="solidFgAcc1" presStyleIdx="1" presStyleCnt="6"/>
      <dgm:spPr/>
    </dgm:pt>
    <dgm:pt modelId="{19013663-BC52-C541-9930-089F0BAAB4FC}" type="pres">
      <dgm:prSet presAssocID="{A1781087-3563-704E-B1DD-BCFA49C4C42E}" presName="text_3" presStyleLbl="node1" presStyleIdx="2" presStyleCnt="6" custScaleX="98812" custScaleY="111558" custLinFactNeighborX="302" custLinFactNeighborY="83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AC2EA-F772-054D-94BD-182D5CEEC530}" type="pres">
      <dgm:prSet presAssocID="{A1781087-3563-704E-B1DD-BCFA49C4C42E}" presName="accent_3" presStyleCnt="0"/>
      <dgm:spPr/>
    </dgm:pt>
    <dgm:pt modelId="{8CC89EBE-67EF-3E46-97C8-92F965833678}" type="pres">
      <dgm:prSet presAssocID="{A1781087-3563-704E-B1DD-BCFA49C4C42E}" presName="accentRepeatNode" presStyleLbl="solidFgAcc1" presStyleIdx="2" presStyleCnt="6"/>
      <dgm:spPr/>
    </dgm:pt>
    <dgm:pt modelId="{71961265-8014-7846-B7D0-DF373A07E376}" type="pres">
      <dgm:prSet presAssocID="{952E5E9F-AA0B-9841-A60D-64085C3DD6F3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307A3F-8C30-9647-8405-CBA70FB005B6}" type="pres">
      <dgm:prSet presAssocID="{952E5E9F-AA0B-9841-A60D-64085C3DD6F3}" presName="accent_4" presStyleCnt="0"/>
      <dgm:spPr/>
    </dgm:pt>
    <dgm:pt modelId="{02963369-EBD1-2D42-8A31-D0CE0339EF4A}" type="pres">
      <dgm:prSet presAssocID="{952E5E9F-AA0B-9841-A60D-64085C3DD6F3}" presName="accentRepeatNode" presStyleLbl="solidFgAcc1" presStyleIdx="3" presStyleCnt="6"/>
      <dgm:spPr/>
    </dgm:pt>
    <dgm:pt modelId="{964D5513-51FE-7C4D-BD65-36ACA3B3AD8C}" type="pres">
      <dgm:prSet presAssocID="{1DFFD343-BBAF-C84B-9D8A-B327FE3C7D11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34143-3FD8-154A-8974-231CB2C1CF13}" type="pres">
      <dgm:prSet presAssocID="{1DFFD343-BBAF-C84B-9D8A-B327FE3C7D11}" presName="accent_5" presStyleCnt="0"/>
      <dgm:spPr/>
    </dgm:pt>
    <dgm:pt modelId="{559C9C2D-EF55-E040-8F3B-2FBA4DA1EC15}" type="pres">
      <dgm:prSet presAssocID="{1DFFD343-BBAF-C84B-9D8A-B327FE3C7D11}" presName="accentRepeatNode" presStyleLbl="solidFgAcc1" presStyleIdx="4" presStyleCnt="6"/>
      <dgm:spPr/>
    </dgm:pt>
    <dgm:pt modelId="{AF5A31A8-03C8-E142-9FA5-C67BCD8E5575}" type="pres">
      <dgm:prSet presAssocID="{3C57CBBF-17FC-5345-9A38-8415E5D860E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0FF68-FC95-5D40-951F-130DA733E44C}" type="pres">
      <dgm:prSet presAssocID="{3C57CBBF-17FC-5345-9A38-8415E5D860E8}" presName="accent_6" presStyleCnt="0"/>
      <dgm:spPr/>
    </dgm:pt>
    <dgm:pt modelId="{A78CDFE7-BF03-7C4B-9B54-8DE178B822B2}" type="pres">
      <dgm:prSet presAssocID="{3C57CBBF-17FC-5345-9A38-8415E5D860E8}" presName="accentRepeatNode" presStyleLbl="solidFgAcc1" presStyleIdx="5" presStyleCnt="6"/>
      <dgm:spPr/>
    </dgm:pt>
  </dgm:ptLst>
  <dgm:cxnLst>
    <dgm:cxn modelId="{451A0E85-7BD2-1F4E-8921-3DF3E1669A6A}" srcId="{481BE6F2-C063-EF4D-AB81-06F95662E4F3}" destId="{A80BEE0C-2690-E248-9608-F6F29C108C2E}" srcOrd="1" destOrd="0" parTransId="{5EE2D430-A233-F04A-B36B-997970C33EC8}" sibTransId="{F688C355-9F00-EE47-AD2F-2802A91A6437}"/>
    <dgm:cxn modelId="{4D984A28-66C8-8C43-A83D-9386C77E014F}" srcId="{481BE6F2-C063-EF4D-AB81-06F95662E4F3}" destId="{952E5E9F-AA0B-9841-A60D-64085C3DD6F3}" srcOrd="3" destOrd="0" parTransId="{138DD36D-387C-8042-AABB-0EF7174B0113}" sibTransId="{17E3435D-D0BC-5848-AED6-356C63FC03B4}"/>
    <dgm:cxn modelId="{ADFD6B53-6E98-CA40-9F5D-5C11BFF62A38}" type="presOf" srcId="{952E5E9F-AA0B-9841-A60D-64085C3DD6F3}" destId="{71961265-8014-7846-B7D0-DF373A07E376}" srcOrd="0" destOrd="0" presId="urn:microsoft.com/office/officeart/2008/layout/VerticalCurvedList"/>
    <dgm:cxn modelId="{06413857-95F9-C849-BDD1-034B940A10E5}" type="presOf" srcId="{A80BEE0C-2690-E248-9608-F6F29C108C2E}" destId="{6BD0BF52-9F79-F748-BDE9-3B6373CE62CF}" srcOrd="0" destOrd="0" presId="urn:microsoft.com/office/officeart/2008/layout/VerticalCurvedList"/>
    <dgm:cxn modelId="{60732867-4912-7A4F-A2F3-3F4FEB4E0536}" type="presOf" srcId="{66828CDC-6A6B-F645-BA08-1AAD5E5DAA24}" destId="{1D95412F-5CA4-624D-8C6F-759253FFA214}" srcOrd="0" destOrd="0" presId="urn:microsoft.com/office/officeart/2008/layout/VerticalCurvedList"/>
    <dgm:cxn modelId="{9969EAB0-0914-8F40-8FEB-75169DEB1B8B}" type="presOf" srcId="{2B892153-8250-A54B-9C8F-CFCC5BD9D6DD}" destId="{F60609E9-1665-4841-8CE2-CDDF4A036C2F}" srcOrd="0" destOrd="0" presId="urn:microsoft.com/office/officeart/2008/layout/VerticalCurvedList"/>
    <dgm:cxn modelId="{AB757782-301A-3142-819D-918406B4ABE0}" srcId="{481BE6F2-C063-EF4D-AB81-06F95662E4F3}" destId="{66828CDC-6A6B-F645-BA08-1AAD5E5DAA24}" srcOrd="0" destOrd="0" parTransId="{0C68E21A-BA0F-654B-9820-0DC0601AA22C}" sibTransId="{2B892153-8250-A54B-9C8F-CFCC5BD9D6DD}"/>
    <dgm:cxn modelId="{C18D90DA-DB54-EE41-A4B7-8187EC7E1CFC}" srcId="{481BE6F2-C063-EF4D-AB81-06F95662E4F3}" destId="{3C57CBBF-17FC-5345-9A38-8415E5D860E8}" srcOrd="5" destOrd="0" parTransId="{D78AD9D1-2E47-CB47-A1CB-83182D51CE1E}" sibTransId="{BDD61EB3-8E12-184E-899C-15B967D0F7A1}"/>
    <dgm:cxn modelId="{8D5CB1ED-B39E-FC4F-8E2A-21644FEC84C2}" srcId="{481BE6F2-C063-EF4D-AB81-06F95662E4F3}" destId="{A1781087-3563-704E-B1DD-BCFA49C4C42E}" srcOrd="2" destOrd="0" parTransId="{15FAE454-EF27-D045-932A-9CFC320BBD51}" sibTransId="{275DB89D-C10F-A24B-B23B-4006414E2958}"/>
    <dgm:cxn modelId="{912C13C1-3E6B-8042-A939-0EDC7C9F5132}" type="presOf" srcId="{A1781087-3563-704E-B1DD-BCFA49C4C42E}" destId="{19013663-BC52-C541-9930-089F0BAAB4FC}" srcOrd="0" destOrd="0" presId="urn:microsoft.com/office/officeart/2008/layout/VerticalCurvedList"/>
    <dgm:cxn modelId="{F35DDB14-CC41-2C4C-93A0-D82B06068E79}" srcId="{481BE6F2-C063-EF4D-AB81-06F95662E4F3}" destId="{1DFFD343-BBAF-C84B-9D8A-B327FE3C7D11}" srcOrd="4" destOrd="0" parTransId="{384D67CA-EC70-BA4C-BC09-F65D394CFD9F}" sibTransId="{B99CCE61-5601-284F-8372-1E6852F19F90}"/>
    <dgm:cxn modelId="{477587BE-A348-D74C-9800-9E3D436078FC}" type="presOf" srcId="{3C57CBBF-17FC-5345-9A38-8415E5D860E8}" destId="{AF5A31A8-03C8-E142-9FA5-C67BCD8E5575}" srcOrd="0" destOrd="0" presId="urn:microsoft.com/office/officeart/2008/layout/VerticalCurvedList"/>
    <dgm:cxn modelId="{5D1E85C3-71D4-8A42-B073-D785F9074BDF}" type="presOf" srcId="{481BE6F2-C063-EF4D-AB81-06F95662E4F3}" destId="{4E844CCD-577B-0F47-9D63-43807463714E}" srcOrd="0" destOrd="0" presId="urn:microsoft.com/office/officeart/2008/layout/VerticalCurvedList"/>
    <dgm:cxn modelId="{0C68DAC6-2F95-1F4F-8094-7711E59C61E3}" type="presOf" srcId="{1DFFD343-BBAF-C84B-9D8A-B327FE3C7D11}" destId="{964D5513-51FE-7C4D-BD65-36ACA3B3AD8C}" srcOrd="0" destOrd="0" presId="urn:microsoft.com/office/officeart/2008/layout/VerticalCurvedList"/>
    <dgm:cxn modelId="{6D2DECE4-5E3C-D544-BFC1-6AEB683BB432}" type="presParOf" srcId="{4E844CCD-577B-0F47-9D63-43807463714E}" destId="{B02C313C-7DCE-6F40-8CAA-4154C9E1BBE4}" srcOrd="0" destOrd="0" presId="urn:microsoft.com/office/officeart/2008/layout/VerticalCurvedList"/>
    <dgm:cxn modelId="{D1031369-2BF0-7941-9E2C-92FE7CF92DBE}" type="presParOf" srcId="{B02C313C-7DCE-6F40-8CAA-4154C9E1BBE4}" destId="{B2821C3A-598F-744A-91A5-736F8F44CE82}" srcOrd="0" destOrd="0" presId="urn:microsoft.com/office/officeart/2008/layout/VerticalCurvedList"/>
    <dgm:cxn modelId="{CCF50C15-5145-5A43-AEFB-C56C971A2528}" type="presParOf" srcId="{B2821C3A-598F-744A-91A5-736F8F44CE82}" destId="{A8D9655B-5B1C-F440-82B9-0520236FB8A1}" srcOrd="0" destOrd="0" presId="urn:microsoft.com/office/officeart/2008/layout/VerticalCurvedList"/>
    <dgm:cxn modelId="{0A246E37-CE8F-E745-AF31-DE5E9AA6F8D8}" type="presParOf" srcId="{B2821C3A-598F-744A-91A5-736F8F44CE82}" destId="{F60609E9-1665-4841-8CE2-CDDF4A036C2F}" srcOrd="1" destOrd="0" presId="urn:microsoft.com/office/officeart/2008/layout/VerticalCurvedList"/>
    <dgm:cxn modelId="{C2A4FFA9-F512-A341-9D28-012036724070}" type="presParOf" srcId="{B2821C3A-598F-744A-91A5-736F8F44CE82}" destId="{6F40B994-F47F-1348-966E-6C37FB8A7A33}" srcOrd="2" destOrd="0" presId="urn:microsoft.com/office/officeart/2008/layout/VerticalCurvedList"/>
    <dgm:cxn modelId="{71A17887-FCA1-A64F-88D1-E655601D0A8C}" type="presParOf" srcId="{B2821C3A-598F-744A-91A5-736F8F44CE82}" destId="{0432DF1D-1B34-4140-9A5A-92D770A95FD2}" srcOrd="3" destOrd="0" presId="urn:microsoft.com/office/officeart/2008/layout/VerticalCurvedList"/>
    <dgm:cxn modelId="{745AF31C-1B21-7A45-965E-CAD79EDE872A}" type="presParOf" srcId="{B02C313C-7DCE-6F40-8CAA-4154C9E1BBE4}" destId="{1D95412F-5CA4-624D-8C6F-759253FFA214}" srcOrd="1" destOrd="0" presId="urn:microsoft.com/office/officeart/2008/layout/VerticalCurvedList"/>
    <dgm:cxn modelId="{CB1D4A00-470F-1943-B5A1-4191FB7E1A4D}" type="presParOf" srcId="{B02C313C-7DCE-6F40-8CAA-4154C9E1BBE4}" destId="{33B3B3E7-9E00-D646-9F27-BF397D4A9E56}" srcOrd="2" destOrd="0" presId="urn:microsoft.com/office/officeart/2008/layout/VerticalCurvedList"/>
    <dgm:cxn modelId="{2817589A-FFCE-FF41-B268-C2997A6E964E}" type="presParOf" srcId="{33B3B3E7-9E00-D646-9F27-BF397D4A9E56}" destId="{D261EBDB-80E1-5A4F-9A4D-D95176B4B9DF}" srcOrd="0" destOrd="0" presId="urn:microsoft.com/office/officeart/2008/layout/VerticalCurvedList"/>
    <dgm:cxn modelId="{77A76E4F-B665-0C4C-82F5-249B078A4D83}" type="presParOf" srcId="{B02C313C-7DCE-6F40-8CAA-4154C9E1BBE4}" destId="{6BD0BF52-9F79-F748-BDE9-3B6373CE62CF}" srcOrd="3" destOrd="0" presId="urn:microsoft.com/office/officeart/2008/layout/VerticalCurvedList"/>
    <dgm:cxn modelId="{2E6F221E-3167-0D4F-9146-8E036B223B08}" type="presParOf" srcId="{B02C313C-7DCE-6F40-8CAA-4154C9E1BBE4}" destId="{44A33FB0-FDCD-1E40-8A33-910B1544FB19}" srcOrd="4" destOrd="0" presId="urn:microsoft.com/office/officeart/2008/layout/VerticalCurvedList"/>
    <dgm:cxn modelId="{DCCC98DA-E6F9-0C4B-AC22-9253180ACF4C}" type="presParOf" srcId="{44A33FB0-FDCD-1E40-8A33-910B1544FB19}" destId="{69A77ABB-9136-4A41-87D5-577F7000E680}" srcOrd="0" destOrd="0" presId="urn:microsoft.com/office/officeart/2008/layout/VerticalCurvedList"/>
    <dgm:cxn modelId="{E3E1B866-DDB7-E947-9FC7-48828B3F6B9B}" type="presParOf" srcId="{B02C313C-7DCE-6F40-8CAA-4154C9E1BBE4}" destId="{19013663-BC52-C541-9930-089F0BAAB4FC}" srcOrd="5" destOrd="0" presId="urn:microsoft.com/office/officeart/2008/layout/VerticalCurvedList"/>
    <dgm:cxn modelId="{7F7716BA-A7FA-5444-A5F0-118E5231BDA2}" type="presParOf" srcId="{B02C313C-7DCE-6F40-8CAA-4154C9E1BBE4}" destId="{78DAC2EA-F772-054D-94BD-182D5CEEC530}" srcOrd="6" destOrd="0" presId="urn:microsoft.com/office/officeart/2008/layout/VerticalCurvedList"/>
    <dgm:cxn modelId="{4BA52FB4-7C87-F04B-8469-E25CBE7B9922}" type="presParOf" srcId="{78DAC2EA-F772-054D-94BD-182D5CEEC530}" destId="{8CC89EBE-67EF-3E46-97C8-92F965833678}" srcOrd="0" destOrd="0" presId="urn:microsoft.com/office/officeart/2008/layout/VerticalCurvedList"/>
    <dgm:cxn modelId="{EF5CA849-8D19-614C-99AE-4E8669109057}" type="presParOf" srcId="{B02C313C-7DCE-6F40-8CAA-4154C9E1BBE4}" destId="{71961265-8014-7846-B7D0-DF373A07E376}" srcOrd="7" destOrd="0" presId="urn:microsoft.com/office/officeart/2008/layout/VerticalCurvedList"/>
    <dgm:cxn modelId="{87D94223-3F26-594F-A5D0-79677CB01312}" type="presParOf" srcId="{B02C313C-7DCE-6F40-8CAA-4154C9E1BBE4}" destId="{02307A3F-8C30-9647-8405-CBA70FB005B6}" srcOrd="8" destOrd="0" presId="urn:microsoft.com/office/officeart/2008/layout/VerticalCurvedList"/>
    <dgm:cxn modelId="{B1A12838-EA16-5542-9154-8F2E61C5656F}" type="presParOf" srcId="{02307A3F-8C30-9647-8405-CBA70FB005B6}" destId="{02963369-EBD1-2D42-8A31-D0CE0339EF4A}" srcOrd="0" destOrd="0" presId="urn:microsoft.com/office/officeart/2008/layout/VerticalCurvedList"/>
    <dgm:cxn modelId="{1BACF147-DE79-D04D-9240-35167D903E86}" type="presParOf" srcId="{B02C313C-7DCE-6F40-8CAA-4154C9E1BBE4}" destId="{964D5513-51FE-7C4D-BD65-36ACA3B3AD8C}" srcOrd="9" destOrd="0" presId="urn:microsoft.com/office/officeart/2008/layout/VerticalCurvedList"/>
    <dgm:cxn modelId="{04B1A5A3-1318-FA4F-90C9-54116B2A252A}" type="presParOf" srcId="{B02C313C-7DCE-6F40-8CAA-4154C9E1BBE4}" destId="{36834143-3FD8-154A-8974-231CB2C1CF13}" srcOrd="10" destOrd="0" presId="urn:microsoft.com/office/officeart/2008/layout/VerticalCurvedList"/>
    <dgm:cxn modelId="{DB007A94-6F83-A04F-AF55-4766DF19ADD7}" type="presParOf" srcId="{36834143-3FD8-154A-8974-231CB2C1CF13}" destId="{559C9C2D-EF55-E040-8F3B-2FBA4DA1EC15}" srcOrd="0" destOrd="0" presId="urn:microsoft.com/office/officeart/2008/layout/VerticalCurvedList"/>
    <dgm:cxn modelId="{2F681978-CDDA-AB4A-B34E-0D1641BF845A}" type="presParOf" srcId="{B02C313C-7DCE-6F40-8CAA-4154C9E1BBE4}" destId="{AF5A31A8-03C8-E142-9FA5-C67BCD8E5575}" srcOrd="11" destOrd="0" presId="urn:microsoft.com/office/officeart/2008/layout/VerticalCurvedList"/>
    <dgm:cxn modelId="{035B5C64-F894-4E4E-9ABB-BD1BA26B065E}" type="presParOf" srcId="{B02C313C-7DCE-6F40-8CAA-4154C9E1BBE4}" destId="{1270FF68-FC95-5D40-951F-130DA733E44C}" srcOrd="12" destOrd="0" presId="urn:microsoft.com/office/officeart/2008/layout/VerticalCurvedList"/>
    <dgm:cxn modelId="{0C12EC4F-2132-2141-97D7-EDD297E9547F}" type="presParOf" srcId="{1270FF68-FC95-5D40-951F-130DA733E44C}" destId="{A78CDFE7-BF03-7C4B-9B54-8DE178B822B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477D7-CC4C-0540-8BDE-817331D161D6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77DA41-5332-DE48-BD2E-4F5A63761A17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55B6127F-E3A1-B44E-9FEA-CC342A2D0FED}" type="parTrans" cxnId="{FE58DA1B-B9A5-D249-92F3-90FFC8EB88B9}">
      <dgm:prSet/>
      <dgm:spPr/>
      <dgm:t>
        <a:bodyPr/>
        <a:lstStyle/>
        <a:p>
          <a:endParaRPr lang="en-US"/>
        </a:p>
      </dgm:t>
    </dgm:pt>
    <dgm:pt modelId="{B4B7AAA1-6B60-C643-9121-67C5649E8964}" type="sibTrans" cxnId="{FE58DA1B-B9A5-D249-92F3-90FFC8EB88B9}">
      <dgm:prSet/>
      <dgm:spPr/>
      <dgm:t>
        <a:bodyPr/>
        <a:lstStyle/>
        <a:p>
          <a:endParaRPr lang="en-US"/>
        </a:p>
      </dgm:t>
    </dgm:pt>
    <dgm:pt modelId="{B7C0DF96-9F9B-FD4B-A612-39830C9F55EE}">
      <dgm:prSet phldrT="[Text]"/>
      <dgm:spPr/>
      <dgm:t>
        <a:bodyPr/>
        <a:lstStyle/>
        <a:p>
          <a:r>
            <a:rPr lang="en-US" b="1" dirty="0"/>
            <a:t>Sign up for application</a:t>
          </a:r>
        </a:p>
      </dgm:t>
    </dgm:pt>
    <dgm:pt modelId="{F3B5D6E1-A30F-DB4F-BC61-CDE430F3AD97}" type="parTrans" cxnId="{A261532B-6BAF-E143-9709-3B88A3AE9A6D}">
      <dgm:prSet/>
      <dgm:spPr/>
      <dgm:t>
        <a:bodyPr/>
        <a:lstStyle/>
        <a:p>
          <a:endParaRPr lang="en-US"/>
        </a:p>
      </dgm:t>
    </dgm:pt>
    <dgm:pt modelId="{ABB7718D-6EA7-0B4D-9837-58F624D1CC3A}" type="sibTrans" cxnId="{A261532B-6BAF-E143-9709-3B88A3AE9A6D}">
      <dgm:prSet/>
      <dgm:spPr/>
      <dgm:t>
        <a:bodyPr/>
        <a:lstStyle/>
        <a:p>
          <a:endParaRPr lang="en-US"/>
        </a:p>
      </dgm:t>
    </dgm:pt>
    <dgm:pt modelId="{ADE3DE3D-ACB2-E348-88AB-95EEEFCEAEF3}">
      <dgm:prSet/>
      <dgm:spPr/>
      <dgm:t>
        <a:bodyPr/>
        <a:lstStyle/>
        <a:p>
          <a:r>
            <a:rPr lang="en-US" b="1" dirty="0"/>
            <a:t>Add item to the cart</a:t>
          </a:r>
        </a:p>
      </dgm:t>
    </dgm:pt>
    <dgm:pt modelId="{D48F2C05-B893-B24F-B319-982DDAE0B49B}" type="parTrans" cxnId="{23598695-7FC1-7048-97D7-E5431FC95363}">
      <dgm:prSet/>
      <dgm:spPr/>
      <dgm:t>
        <a:bodyPr/>
        <a:lstStyle/>
        <a:p>
          <a:endParaRPr lang="en-US"/>
        </a:p>
      </dgm:t>
    </dgm:pt>
    <dgm:pt modelId="{23AB8C5F-45E7-2A42-806E-269EA0379362}" type="sibTrans" cxnId="{23598695-7FC1-7048-97D7-E5431FC95363}">
      <dgm:prSet/>
      <dgm:spPr/>
      <dgm:t>
        <a:bodyPr/>
        <a:lstStyle/>
        <a:p>
          <a:endParaRPr lang="en-US"/>
        </a:p>
      </dgm:t>
    </dgm:pt>
    <dgm:pt modelId="{BFAE9AAF-A73F-2645-A3DA-86B26A09EBC1}">
      <dgm:prSet/>
      <dgm:spPr/>
      <dgm:t>
        <a:bodyPr/>
        <a:lstStyle/>
        <a:p>
          <a:r>
            <a:rPr lang="en-US" b="1" dirty="0"/>
            <a:t>Checkout</a:t>
          </a:r>
        </a:p>
      </dgm:t>
    </dgm:pt>
    <dgm:pt modelId="{C063142A-B825-D947-B721-7083D16317DC}" type="parTrans" cxnId="{7EE9D117-47C0-D640-927B-B532DC659298}">
      <dgm:prSet/>
      <dgm:spPr/>
      <dgm:t>
        <a:bodyPr/>
        <a:lstStyle/>
        <a:p>
          <a:endParaRPr lang="en-US"/>
        </a:p>
      </dgm:t>
    </dgm:pt>
    <dgm:pt modelId="{48907B63-A17B-2747-BEC6-1E567485C053}" type="sibTrans" cxnId="{7EE9D117-47C0-D640-927B-B532DC659298}">
      <dgm:prSet/>
      <dgm:spPr/>
      <dgm:t>
        <a:bodyPr/>
        <a:lstStyle/>
        <a:p>
          <a:endParaRPr lang="en-US"/>
        </a:p>
      </dgm:t>
    </dgm:pt>
    <dgm:pt modelId="{7FBDE4C0-A951-F640-9C3D-52DCABE14D6B}">
      <dgm:prSet/>
      <dgm:spPr/>
      <dgm:t>
        <a:bodyPr/>
        <a:lstStyle/>
        <a:p>
          <a:r>
            <a:rPr lang="en-US" b="1" dirty="0"/>
            <a:t>Payment</a:t>
          </a:r>
        </a:p>
      </dgm:t>
    </dgm:pt>
    <dgm:pt modelId="{15E06B29-F512-9E44-942A-5228D8F6313F}" type="parTrans" cxnId="{B8ECC443-3FF8-B640-AF43-49AED096B12B}">
      <dgm:prSet/>
      <dgm:spPr/>
      <dgm:t>
        <a:bodyPr/>
        <a:lstStyle/>
        <a:p>
          <a:endParaRPr lang="en-US"/>
        </a:p>
      </dgm:t>
    </dgm:pt>
    <dgm:pt modelId="{C5AC93F6-849F-0542-96AF-01550A3E8D50}" type="sibTrans" cxnId="{B8ECC443-3FF8-B640-AF43-49AED096B12B}">
      <dgm:prSet/>
      <dgm:spPr/>
      <dgm:t>
        <a:bodyPr/>
        <a:lstStyle/>
        <a:p>
          <a:endParaRPr lang="en-US"/>
        </a:p>
      </dgm:t>
    </dgm:pt>
    <dgm:pt modelId="{6B90D135-8288-E142-8AD5-411DD14F01FF}">
      <dgm:prSet/>
      <dgm:spPr/>
      <dgm:t>
        <a:bodyPr/>
        <a:lstStyle/>
        <a:p>
          <a:r>
            <a:rPr lang="en-US" b="1" dirty="0"/>
            <a:t>Place the order</a:t>
          </a:r>
        </a:p>
      </dgm:t>
    </dgm:pt>
    <dgm:pt modelId="{79AD9C19-CE6F-7342-8B88-FEF2DCE6E85A}" type="parTrans" cxnId="{B3DA659F-92A4-8D42-94D5-C35599FA0FD8}">
      <dgm:prSet/>
      <dgm:spPr/>
      <dgm:t>
        <a:bodyPr/>
        <a:lstStyle/>
        <a:p>
          <a:endParaRPr lang="en-US"/>
        </a:p>
      </dgm:t>
    </dgm:pt>
    <dgm:pt modelId="{FCC0BEEA-8355-904F-A7BF-BC411ECF0899}" type="sibTrans" cxnId="{B3DA659F-92A4-8D42-94D5-C35599FA0FD8}">
      <dgm:prSet/>
      <dgm:spPr/>
      <dgm:t>
        <a:bodyPr/>
        <a:lstStyle/>
        <a:p>
          <a:endParaRPr lang="en-US"/>
        </a:p>
      </dgm:t>
    </dgm:pt>
    <dgm:pt modelId="{6F139640-39BD-914A-A695-057734DF3C51}">
      <dgm:prSet/>
      <dgm:spPr/>
      <dgm:t>
        <a:bodyPr/>
        <a:lstStyle/>
        <a:p>
          <a:r>
            <a:rPr lang="en-US" b="1" dirty="0"/>
            <a:t>Request for return</a:t>
          </a:r>
        </a:p>
      </dgm:t>
    </dgm:pt>
    <dgm:pt modelId="{AAEB9534-4D6E-6549-9AC2-781984456E4E}" type="parTrans" cxnId="{221041C0-8C42-874D-89EF-2A97F3E0858D}">
      <dgm:prSet/>
      <dgm:spPr/>
      <dgm:t>
        <a:bodyPr/>
        <a:lstStyle/>
        <a:p>
          <a:endParaRPr lang="en-US"/>
        </a:p>
      </dgm:t>
    </dgm:pt>
    <dgm:pt modelId="{1F8A343D-A760-1A42-9A3F-2F4D4882F53D}" type="sibTrans" cxnId="{221041C0-8C42-874D-89EF-2A97F3E0858D}">
      <dgm:prSet/>
      <dgm:spPr/>
      <dgm:t>
        <a:bodyPr/>
        <a:lstStyle/>
        <a:p>
          <a:endParaRPr lang="en-US"/>
        </a:p>
      </dgm:t>
    </dgm:pt>
    <dgm:pt modelId="{6839A0B2-5C31-3441-8F09-732A7794E83C}">
      <dgm:prSet/>
      <dgm:spPr/>
      <dgm:t>
        <a:bodyPr/>
        <a:lstStyle/>
        <a:p>
          <a:r>
            <a:rPr lang="en-US" b="1" dirty="0"/>
            <a:t>Feedback</a:t>
          </a:r>
        </a:p>
      </dgm:t>
    </dgm:pt>
    <dgm:pt modelId="{4B5B244B-9DFA-0142-8E0A-30D3E53C33E3}" type="parTrans" cxnId="{11952E50-3F87-FF47-94A9-12D0A743BC19}">
      <dgm:prSet/>
      <dgm:spPr/>
      <dgm:t>
        <a:bodyPr/>
        <a:lstStyle/>
        <a:p>
          <a:endParaRPr lang="en-US"/>
        </a:p>
      </dgm:t>
    </dgm:pt>
    <dgm:pt modelId="{463C8AAB-06E9-5D47-9DDC-B275A635C414}" type="sibTrans" cxnId="{11952E50-3F87-FF47-94A9-12D0A743BC19}">
      <dgm:prSet/>
      <dgm:spPr/>
      <dgm:t>
        <a:bodyPr/>
        <a:lstStyle/>
        <a:p>
          <a:endParaRPr lang="en-US"/>
        </a:p>
      </dgm:t>
    </dgm:pt>
    <dgm:pt modelId="{83EEEE97-05EA-7040-8763-FECE54E358A9}">
      <dgm:prSet/>
      <dgm:spPr/>
      <dgm:t>
        <a:bodyPr/>
        <a:lstStyle/>
        <a:p>
          <a:r>
            <a:rPr lang="en-US" b="1" dirty="0"/>
            <a:t>Contact customer representative</a:t>
          </a:r>
        </a:p>
      </dgm:t>
    </dgm:pt>
    <dgm:pt modelId="{EDEAAAA8-A814-F64D-8D03-AC4E13A56F1D}" type="parTrans" cxnId="{4FEFBED6-12E4-CC40-919D-054E0A85C23A}">
      <dgm:prSet/>
      <dgm:spPr/>
      <dgm:t>
        <a:bodyPr/>
        <a:lstStyle/>
        <a:p>
          <a:endParaRPr lang="en-US"/>
        </a:p>
      </dgm:t>
    </dgm:pt>
    <dgm:pt modelId="{E690D5FB-8273-1F40-89D4-4C9A47C643C4}" type="sibTrans" cxnId="{4FEFBED6-12E4-CC40-919D-054E0A85C23A}">
      <dgm:prSet/>
      <dgm:spPr/>
      <dgm:t>
        <a:bodyPr/>
        <a:lstStyle/>
        <a:p>
          <a:endParaRPr lang="en-US"/>
        </a:p>
      </dgm:t>
    </dgm:pt>
    <dgm:pt modelId="{E46F7E07-3384-8040-AB57-B4C87BE3AAC6}">
      <dgm:prSet/>
      <dgm:spPr/>
      <dgm:t>
        <a:bodyPr/>
        <a:lstStyle/>
        <a:p>
          <a:r>
            <a:rPr lang="en-US" dirty="0"/>
            <a:t>Designer</a:t>
          </a:r>
        </a:p>
      </dgm:t>
    </dgm:pt>
    <dgm:pt modelId="{F8DE85F6-050F-854F-8A7B-85F8BAC395A6}" type="parTrans" cxnId="{4BD3E733-BD2B-8640-A35E-96F4DF4123E9}">
      <dgm:prSet/>
      <dgm:spPr/>
      <dgm:t>
        <a:bodyPr/>
        <a:lstStyle/>
        <a:p>
          <a:endParaRPr lang="en-US"/>
        </a:p>
      </dgm:t>
    </dgm:pt>
    <dgm:pt modelId="{0A720390-5220-254E-B628-5E1DCFD517F1}" type="sibTrans" cxnId="{4BD3E733-BD2B-8640-A35E-96F4DF4123E9}">
      <dgm:prSet/>
      <dgm:spPr/>
      <dgm:t>
        <a:bodyPr/>
        <a:lstStyle/>
        <a:p>
          <a:endParaRPr lang="en-US"/>
        </a:p>
      </dgm:t>
    </dgm:pt>
    <dgm:pt modelId="{9256811D-B405-FE43-ABE6-F059DCC139DF}">
      <dgm:prSet/>
      <dgm:spPr/>
      <dgm:t>
        <a:bodyPr/>
        <a:lstStyle/>
        <a:p>
          <a:r>
            <a:rPr lang="en-US" dirty="0"/>
            <a:t>Customer Representative</a:t>
          </a:r>
        </a:p>
      </dgm:t>
    </dgm:pt>
    <dgm:pt modelId="{6F1BFBF9-4EBB-DB4B-A7EC-1FCD7CFDA152}" type="parTrans" cxnId="{E45DCABD-1C9C-0543-ABF4-86D6C63BC0F9}">
      <dgm:prSet/>
      <dgm:spPr/>
      <dgm:t>
        <a:bodyPr/>
        <a:lstStyle/>
        <a:p>
          <a:endParaRPr lang="en-US"/>
        </a:p>
      </dgm:t>
    </dgm:pt>
    <dgm:pt modelId="{CCF15E86-8E83-274D-B732-B5B9AE097C25}" type="sibTrans" cxnId="{E45DCABD-1C9C-0543-ABF4-86D6C63BC0F9}">
      <dgm:prSet/>
      <dgm:spPr/>
      <dgm:t>
        <a:bodyPr/>
        <a:lstStyle/>
        <a:p>
          <a:endParaRPr lang="en-US"/>
        </a:p>
      </dgm:t>
    </dgm:pt>
    <dgm:pt modelId="{193149CE-FD72-F24E-BE49-E1A83CC4C346}">
      <dgm:prSet/>
      <dgm:spPr/>
      <dgm:t>
        <a:bodyPr/>
        <a:lstStyle/>
        <a:p>
          <a:r>
            <a:rPr lang="en-US" dirty="0"/>
            <a:t>System Representative</a:t>
          </a:r>
        </a:p>
      </dgm:t>
    </dgm:pt>
    <dgm:pt modelId="{86A1ED54-FFA7-C541-9C8D-50E63F849591}" type="parTrans" cxnId="{AC2128CB-69DA-B143-A9D7-0F07E85BBA53}">
      <dgm:prSet/>
      <dgm:spPr/>
      <dgm:t>
        <a:bodyPr/>
        <a:lstStyle/>
        <a:p>
          <a:endParaRPr lang="en-US"/>
        </a:p>
      </dgm:t>
    </dgm:pt>
    <dgm:pt modelId="{689EA6C3-4EFA-B14A-9A2E-64D086E7835D}" type="sibTrans" cxnId="{AC2128CB-69DA-B143-A9D7-0F07E85BBA53}">
      <dgm:prSet/>
      <dgm:spPr/>
      <dgm:t>
        <a:bodyPr/>
        <a:lstStyle/>
        <a:p>
          <a:endParaRPr lang="en-US"/>
        </a:p>
      </dgm:t>
    </dgm:pt>
    <dgm:pt modelId="{E8E8981C-F5E5-EF4D-B13E-F1B390D6C8AC}">
      <dgm:prSet/>
      <dgm:spPr/>
      <dgm:t>
        <a:bodyPr/>
        <a:lstStyle/>
        <a:p>
          <a:r>
            <a:rPr lang="en-US" dirty="0"/>
            <a:t>Delivery</a:t>
          </a:r>
        </a:p>
      </dgm:t>
    </dgm:pt>
    <dgm:pt modelId="{23437403-7DE3-3E4D-81A4-857F42E73FBB}" type="parTrans" cxnId="{62F9D8EC-5DD1-AC42-843B-F8ABB433986F}">
      <dgm:prSet/>
      <dgm:spPr/>
      <dgm:t>
        <a:bodyPr/>
        <a:lstStyle/>
        <a:p>
          <a:endParaRPr lang="en-US"/>
        </a:p>
      </dgm:t>
    </dgm:pt>
    <dgm:pt modelId="{6A44F067-BF5F-4D4C-8A9E-AC5AF09F812E}" type="sibTrans" cxnId="{62F9D8EC-5DD1-AC42-843B-F8ABB433986F}">
      <dgm:prSet/>
      <dgm:spPr/>
      <dgm:t>
        <a:bodyPr/>
        <a:lstStyle/>
        <a:p>
          <a:endParaRPr lang="en-US"/>
        </a:p>
      </dgm:t>
    </dgm:pt>
    <dgm:pt modelId="{357A9720-9656-314E-BD49-4BFEC31523AB}">
      <dgm:prSet/>
      <dgm:spPr/>
      <dgm:t>
        <a:bodyPr/>
        <a:lstStyle/>
        <a:p>
          <a:r>
            <a:rPr lang="en-US" b="1" dirty="0"/>
            <a:t>Sign up for the application</a:t>
          </a:r>
        </a:p>
      </dgm:t>
    </dgm:pt>
    <dgm:pt modelId="{4AB8B39E-7DBE-854B-B4EA-7107594A3E98}" type="parTrans" cxnId="{1CC9E517-E83F-6140-BF54-A1F8C655590B}">
      <dgm:prSet/>
      <dgm:spPr/>
      <dgm:t>
        <a:bodyPr/>
        <a:lstStyle/>
        <a:p>
          <a:endParaRPr lang="en-US"/>
        </a:p>
      </dgm:t>
    </dgm:pt>
    <dgm:pt modelId="{91C7F648-6F68-B54A-9898-AD79880BF997}" type="sibTrans" cxnId="{1CC9E517-E83F-6140-BF54-A1F8C655590B}">
      <dgm:prSet/>
      <dgm:spPr/>
      <dgm:t>
        <a:bodyPr/>
        <a:lstStyle/>
        <a:p>
          <a:endParaRPr lang="en-US"/>
        </a:p>
      </dgm:t>
    </dgm:pt>
    <dgm:pt modelId="{26008430-142D-2842-90FF-01F1498F5607}">
      <dgm:prSet/>
      <dgm:spPr/>
      <dgm:t>
        <a:bodyPr/>
        <a:lstStyle/>
        <a:p>
          <a:r>
            <a:rPr lang="en-US" b="1" dirty="0"/>
            <a:t>Check notifications for orders</a:t>
          </a:r>
        </a:p>
      </dgm:t>
    </dgm:pt>
    <dgm:pt modelId="{FFA634FF-449D-564E-9424-CC05B5725EF6}" type="parTrans" cxnId="{C4326950-3A75-AF45-B7AB-EE340C54E9B4}">
      <dgm:prSet/>
      <dgm:spPr/>
      <dgm:t>
        <a:bodyPr/>
        <a:lstStyle/>
        <a:p>
          <a:endParaRPr lang="en-US"/>
        </a:p>
      </dgm:t>
    </dgm:pt>
    <dgm:pt modelId="{CF5CD68C-1FCD-3245-BE17-97B0BE03B6A0}" type="sibTrans" cxnId="{C4326950-3A75-AF45-B7AB-EE340C54E9B4}">
      <dgm:prSet/>
      <dgm:spPr/>
      <dgm:t>
        <a:bodyPr/>
        <a:lstStyle/>
        <a:p>
          <a:endParaRPr lang="en-US"/>
        </a:p>
      </dgm:t>
    </dgm:pt>
    <dgm:pt modelId="{8F8D78D4-8BB6-184F-B23F-9AF368812283}">
      <dgm:prSet/>
      <dgm:spPr/>
      <dgm:t>
        <a:bodyPr/>
        <a:lstStyle/>
        <a:p>
          <a:r>
            <a:rPr lang="en-US" b="1" dirty="0"/>
            <a:t>Update the delivery status</a:t>
          </a:r>
        </a:p>
      </dgm:t>
    </dgm:pt>
    <dgm:pt modelId="{24D0A636-FF1A-7A4F-AAFD-802FBFDE3FDE}" type="parTrans" cxnId="{0CD7C506-6D01-FA45-A17A-1200929D791C}">
      <dgm:prSet/>
      <dgm:spPr/>
      <dgm:t>
        <a:bodyPr/>
        <a:lstStyle/>
        <a:p>
          <a:endParaRPr lang="en-US"/>
        </a:p>
      </dgm:t>
    </dgm:pt>
    <dgm:pt modelId="{3322BD02-64F8-F447-974E-A959CD22D2E1}" type="sibTrans" cxnId="{0CD7C506-6D01-FA45-A17A-1200929D791C}">
      <dgm:prSet/>
      <dgm:spPr/>
      <dgm:t>
        <a:bodyPr/>
        <a:lstStyle/>
        <a:p>
          <a:endParaRPr lang="en-US"/>
        </a:p>
      </dgm:t>
    </dgm:pt>
    <dgm:pt modelId="{27816092-8333-0447-A99E-69732B4CD5BD}">
      <dgm:prSet/>
      <dgm:spPr/>
      <dgm:t>
        <a:bodyPr/>
        <a:lstStyle/>
        <a:p>
          <a:r>
            <a:rPr lang="en-US" b="1" dirty="0"/>
            <a:t>Sign up for the application</a:t>
          </a:r>
        </a:p>
      </dgm:t>
    </dgm:pt>
    <dgm:pt modelId="{8DE05DEF-D5C4-B548-A4B0-A7C60E5A0C54}" type="parTrans" cxnId="{FAE1C5F9-49C3-2342-88AB-8C647B36C544}">
      <dgm:prSet/>
      <dgm:spPr/>
      <dgm:t>
        <a:bodyPr/>
        <a:lstStyle/>
        <a:p>
          <a:endParaRPr lang="en-US"/>
        </a:p>
      </dgm:t>
    </dgm:pt>
    <dgm:pt modelId="{B221BDA7-5DE0-0249-A591-F6C4FEF0642E}" type="sibTrans" cxnId="{FAE1C5F9-49C3-2342-88AB-8C647B36C544}">
      <dgm:prSet/>
      <dgm:spPr/>
      <dgm:t>
        <a:bodyPr/>
        <a:lstStyle/>
        <a:p>
          <a:endParaRPr lang="en-US"/>
        </a:p>
      </dgm:t>
    </dgm:pt>
    <dgm:pt modelId="{022D2495-5CC1-4C4B-A037-C57CAED4E0CF}">
      <dgm:prSet/>
      <dgm:spPr/>
      <dgm:t>
        <a:bodyPr/>
        <a:lstStyle/>
        <a:p>
          <a:r>
            <a:rPr lang="en-US" b="1" dirty="0"/>
            <a:t>Check notifications for orders</a:t>
          </a:r>
        </a:p>
      </dgm:t>
    </dgm:pt>
    <dgm:pt modelId="{F1E2B033-86D1-464E-A579-AC3A5D517A93}" type="parTrans" cxnId="{8A0612C1-AD20-5D49-AC1B-596F04D29C42}">
      <dgm:prSet/>
      <dgm:spPr/>
      <dgm:t>
        <a:bodyPr/>
        <a:lstStyle/>
        <a:p>
          <a:endParaRPr lang="en-US"/>
        </a:p>
      </dgm:t>
    </dgm:pt>
    <dgm:pt modelId="{7477B83E-2C1D-9F45-BB25-4BC2BB06C0BA}" type="sibTrans" cxnId="{8A0612C1-AD20-5D49-AC1B-596F04D29C42}">
      <dgm:prSet/>
      <dgm:spPr/>
      <dgm:t>
        <a:bodyPr/>
        <a:lstStyle/>
        <a:p>
          <a:endParaRPr lang="en-US"/>
        </a:p>
      </dgm:t>
    </dgm:pt>
    <dgm:pt modelId="{22A68153-0D56-1A4B-8DAB-E778B518D3BA}">
      <dgm:prSet/>
      <dgm:spPr/>
      <dgm:t>
        <a:bodyPr/>
        <a:lstStyle/>
        <a:p>
          <a:r>
            <a:rPr lang="en-US" b="1" dirty="0"/>
            <a:t>Update the delivery status</a:t>
          </a:r>
        </a:p>
      </dgm:t>
    </dgm:pt>
    <dgm:pt modelId="{E6147B3C-0772-3F41-8A62-7C2AE4BE05D7}" type="parTrans" cxnId="{781E6EC8-F423-224A-A8C6-DFB81047AE62}">
      <dgm:prSet/>
      <dgm:spPr/>
      <dgm:t>
        <a:bodyPr/>
        <a:lstStyle/>
        <a:p>
          <a:endParaRPr lang="en-US"/>
        </a:p>
      </dgm:t>
    </dgm:pt>
    <dgm:pt modelId="{79D00011-A064-7E42-9EF6-1DCA5209EE05}" type="sibTrans" cxnId="{781E6EC8-F423-224A-A8C6-DFB81047AE62}">
      <dgm:prSet/>
      <dgm:spPr/>
      <dgm:t>
        <a:bodyPr/>
        <a:lstStyle/>
        <a:p>
          <a:endParaRPr lang="en-US"/>
        </a:p>
      </dgm:t>
    </dgm:pt>
    <dgm:pt modelId="{F55C1C5C-CC5B-1244-85FB-6D6AE3911DAE}">
      <dgm:prSet/>
      <dgm:spPr/>
      <dgm:t>
        <a:bodyPr/>
        <a:lstStyle/>
        <a:p>
          <a:r>
            <a:rPr lang="en-US" b="1" dirty="0"/>
            <a:t>Verify the designer </a:t>
          </a:r>
        </a:p>
      </dgm:t>
    </dgm:pt>
    <dgm:pt modelId="{209EC003-CC7D-A24A-A232-E37D7E42D01E}" type="parTrans" cxnId="{E12CF941-3FBB-FF4F-9583-F9EBC50D38C8}">
      <dgm:prSet/>
      <dgm:spPr/>
      <dgm:t>
        <a:bodyPr/>
        <a:lstStyle/>
        <a:p>
          <a:endParaRPr lang="en-US"/>
        </a:p>
      </dgm:t>
    </dgm:pt>
    <dgm:pt modelId="{7D6F5175-081A-8740-831A-1AAD9A36EC85}" type="sibTrans" cxnId="{E12CF941-3FBB-FF4F-9583-F9EBC50D38C8}">
      <dgm:prSet/>
      <dgm:spPr/>
      <dgm:t>
        <a:bodyPr/>
        <a:lstStyle/>
        <a:p>
          <a:endParaRPr lang="en-US"/>
        </a:p>
      </dgm:t>
    </dgm:pt>
    <dgm:pt modelId="{0728E39E-91AC-BA4B-99A6-4F7FCCD3DC8E}">
      <dgm:prSet/>
      <dgm:spPr/>
      <dgm:t>
        <a:bodyPr/>
        <a:lstStyle/>
        <a:p>
          <a:r>
            <a:rPr lang="en-US" b="1" dirty="0"/>
            <a:t>Verify for payment </a:t>
          </a:r>
        </a:p>
      </dgm:t>
    </dgm:pt>
    <dgm:pt modelId="{BB4C1754-CDD3-3B44-A43E-6427F6E9E463}" type="parTrans" cxnId="{0D2CA4A7-6F72-8E41-A1BA-947EFDAF13AF}">
      <dgm:prSet/>
      <dgm:spPr/>
      <dgm:t>
        <a:bodyPr/>
        <a:lstStyle/>
        <a:p>
          <a:endParaRPr lang="en-US"/>
        </a:p>
      </dgm:t>
    </dgm:pt>
    <dgm:pt modelId="{1252460E-4D62-864B-9563-2C7D6D84CA0A}" type="sibTrans" cxnId="{0D2CA4A7-6F72-8E41-A1BA-947EFDAF13AF}">
      <dgm:prSet/>
      <dgm:spPr/>
      <dgm:t>
        <a:bodyPr/>
        <a:lstStyle/>
        <a:p>
          <a:endParaRPr lang="en-US"/>
        </a:p>
      </dgm:t>
    </dgm:pt>
    <dgm:pt modelId="{2246B0C8-90DC-3449-AAB9-E9960B44D79F}">
      <dgm:prSet/>
      <dgm:spPr/>
      <dgm:t>
        <a:bodyPr/>
        <a:lstStyle/>
        <a:p>
          <a:r>
            <a:rPr lang="en-US" b="1" dirty="0"/>
            <a:t>Check Order status</a:t>
          </a:r>
        </a:p>
      </dgm:t>
    </dgm:pt>
    <dgm:pt modelId="{FB3D42AA-B1CA-2241-A84C-64BD615FF678}" type="parTrans" cxnId="{4C17F44A-1DBA-AC45-B0D3-4E217928327D}">
      <dgm:prSet/>
      <dgm:spPr/>
      <dgm:t>
        <a:bodyPr/>
        <a:lstStyle/>
        <a:p>
          <a:endParaRPr lang="en-US"/>
        </a:p>
      </dgm:t>
    </dgm:pt>
    <dgm:pt modelId="{C69E6394-1BF5-5D47-8F8F-5613659B4293}" type="sibTrans" cxnId="{4C17F44A-1DBA-AC45-B0D3-4E217928327D}">
      <dgm:prSet/>
      <dgm:spPr/>
      <dgm:t>
        <a:bodyPr/>
        <a:lstStyle/>
        <a:p>
          <a:endParaRPr lang="en-US"/>
        </a:p>
      </dgm:t>
    </dgm:pt>
    <dgm:pt modelId="{7659468B-45E8-D248-873D-57D6F856E097}">
      <dgm:prSet/>
      <dgm:spPr/>
      <dgm:t>
        <a:bodyPr/>
        <a:lstStyle/>
        <a:p>
          <a:r>
            <a:rPr lang="en-US" b="1" dirty="0"/>
            <a:t>Interact with customers</a:t>
          </a:r>
        </a:p>
      </dgm:t>
    </dgm:pt>
    <dgm:pt modelId="{21BFB277-0BAB-8546-BAA4-A49F3253EF19}" type="parTrans" cxnId="{F602D925-0BEE-644E-A36C-5EB6BE1EC657}">
      <dgm:prSet/>
      <dgm:spPr/>
      <dgm:t>
        <a:bodyPr/>
        <a:lstStyle/>
        <a:p>
          <a:endParaRPr lang="en-US"/>
        </a:p>
      </dgm:t>
    </dgm:pt>
    <dgm:pt modelId="{17A35CD0-93B8-604A-BA5B-51BBC91B9AA8}" type="sibTrans" cxnId="{F602D925-0BEE-644E-A36C-5EB6BE1EC657}">
      <dgm:prSet/>
      <dgm:spPr/>
      <dgm:t>
        <a:bodyPr/>
        <a:lstStyle/>
        <a:p>
          <a:endParaRPr lang="en-US"/>
        </a:p>
      </dgm:t>
    </dgm:pt>
    <dgm:pt modelId="{DAC7B2B9-441E-274B-BE91-F383267E8265}">
      <dgm:prSet/>
      <dgm:spPr/>
      <dgm:t>
        <a:bodyPr/>
        <a:lstStyle/>
        <a:p>
          <a:r>
            <a:rPr lang="en-US" b="1" dirty="0"/>
            <a:t>Provide appropriate  assistance </a:t>
          </a:r>
        </a:p>
      </dgm:t>
    </dgm:pt>
    <dgm:pt modelId="{8C478C1F-BE47-104F-8B66-CBD7A7682CF1}" type="parTrans" cxnId="{7A50EB92-7D81-574E-89A8-22B83C29ACEE}">
      <dgm:prSet/>
      <dgm:spPr/>
      <dgm:t>
        <a:bodyPr/>
        <a:lstStyle/>
        <a:p>
          <a:endParaRPr lang="en-US"/>
        </a:p>
      </dgm:t>
    </dgm:pt>
    <dgm:pt modelId="{D5DDCFA1-A185-8C46-B89C-8BF96354C2A0}" type="sibTrans" cxnId="{7A50EB92-7D81-574E-89A8-22B83C29ACEE}">
      <dgm:prSet/>
      <dgm:spPr/>
      <dgm:t>
        <a:bodyPr/>
        <a:lstStyle/>
        <a:p>
          <a:endParaRPr lang="en-US"/>
        </a:p>
      </dgm:t>
    </dgm:pt>
    <dgm:pt modelId="{AE3988A6-5FDA-9E4D-9BB0-C138539B91F4}">
      <dgm:prSet/>
      <dgm:spPr/>
      <dgm:t>
        <a:bodyPr/>
        <a:lstStyle/>
        <a:p>
          <a:endParaRPr lang="en-US" dirty="0"/>
        </a:p>
      </dgm:t>
    </dgm:pt>
    <dgm:pt modelId="{7565BCA5-3E7A-2C48-BDE1-C38E8FDF627F}" type="parTrans" cxnId="{2035EAD4-74A6-104E-89EE-0F989DEE9A11}">
      <dgm:prSet/>
      <dgm:spPr/>
      <dgm:t>
        <a:bodyPr/>
        <a:lstStyle/>
        <a:p>
          <a:endParaRPr lang="en-US"/>
        </a:p>
      </dgm:t>
    </dgm:pt>
    <dgm:pt modelId="{28F84B53-2405-FF48-B425-3C50FBD92264}" type="sibTrans" cxnId="{2035EAD4-74A6-104E-89EE-0F989DEE9A11}">
      <dgm:prSet/>
      <dgm:spPr/>
      <dgm:t>
        <a:bodyPr/>
        <a:lstStyle/>
        <a:p>
          <a:endParaRPr lang="en-US"/>
        </a:p>
      </dgm:t>
    </dgm:pt>
    <dgm:pt modelId="{BD7281A5-F473-6545-A9FA-13D533BA3B1C}" type="pres">
      <dgm:prSet presAssocID="{3A4477D7-CC4C-0540-8BDE-817331D161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54C740-B349-384C-9A6B-1FE13E2A0CD0}" type="pres">
      <dgm:prSet presAssocID="{6C77DA41-5332-DE48-BD2E-4F5A63761A17}" presName="composite" presStyleCnt="0"/>
      <dgm:spPr/>
    </dgm:pt>
    <dgm:pt modelId="{C6FFC198-B12D-D44E-B32E-189FBED50F34}" type="pres">
      <dgm:prSet presAssocID="{6C77DA41-5332-DE48-BD2E-4F5A63761A17}" presName="parTx" presStyleLbl="alignNode1" presStyleIdx="0" presStyleCnt="5" custScaleX="12415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3F4622-198C-5549-8A8F-BAA0217877EF}" type="pres">
      <dgm:prSet presAssocID="{6C77DA41-5332-DE48-BD2E-4F5A63761A17}" presName="desTx" presStyleLbl="alignAccFollowNode1" presStyleIdx="0" presStyleCnt="5" custScaleX="1187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C6EE7-FAF6-E642-94CC-F18D0CA28D59}" type="pres">
      <dgm:prSet presAssocID="{B4B7AAA1-6B60-C643-9121-67C5649E8964}" presName="space" presStyleCnt="0"/>
      <dgm:spPr/>
    </dgm:pt>
    <dgm:pt modelId="{77C1A968-948A-FD47-81D9-1DE58C98D1A4}" type="pres">
      <dgm:prSet presAssocID="{E46F7E07-3384-8040-AB57-B4C87BE3AAC6}" presName="composite" presStyleCnt="0"/>
      <dgm:spPr/>
    </dgm:pt>
    <dgm:pt modelId="{A825B4EE-813F-9744-9B0A-D488342FC19E}" type="pres">
      <dgm:prSet presAssocID="{E46F7E07-3384-8040-AB57-B4C87BE3AAC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D7FDD-1B7E-C542-B596-BA2E72B6472C}" type="pres">
      <dgm:prSet presAssocID="{E46F7E07-3384-8040-AB57-B4C87BE3AAC6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75B34-026E-874D-B94D-F81C7C45B62C}" type="pres">
      <dgm:prSet presAssocID="{0A720390-5220-254E-B628-5E1DCFD517F1}" presName="space" presStyleCnt="0"/>
      <dgm:spPr/>
    </dgm:pt>
    <dgm:pt modelId="{EC773E78-5FB2-F04F-BCC4-5F3FC2CCA6B2}" type="pres">
      <dgm:prSet presAssocID="{E8E8981C-F5E5-EF4D-B13E-F1B390D6C8AC}" presName="composite" presStyleCnt="0"/>
      <dgm:spPr/>
    </dgm:pt>
    <dgm:pt modelId="{D74EB9AC-E9D4-634B-8E6A-B82DC5C8A6E2}" type="pres">
      <dgm:prSet presAssocID="{E8E8981C-F5E5-EF4D-B13E-F1B390D6C8AC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D42FD-BCB6-C64E-A73A-C6153BB613EA}" type="pres">
      <dgm:prSet presAssocID="{E8E8981C-F5E5-EF4D-B13E-F1B390D6C8AC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0D235-FBE0-AD49-A3EA-42C0F0FD7DFD}" type="pres">
      <dgm:prSet presAssocID="{6A44F067-BF5F-4D4C-8A9E-AC5AF09F812E}" presName="space" presStyleCnt="0"/>
      <dgm:spPr/>
    </dgm:pt>
    <dgm:pt modelId="{D78E3D20-D2A0-844B-8FC3-B2AF1F14F7AB}" type="pres">
      <dgm:prSet presAssocID="{193149CE-FD72-F24E-BE49-E1A83CC4C346}" presName="composite" presStyleCnt="0"/>
      <dgm:spPr/>
    </dgm:pt>
    <dgm:pt modelId="{AE536171-47AB-1E49-8ADA-1F7D50C20F93}" type="pres">
      <dgm:prSet presAssocID="{193149CE-FD72-F24E-BE49-E1A83CC4C346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181E4-9BB3-FD4D-B47D-3F9C18003333}" type="pres">
      <dgm:prSet presAssocID="{193149CE-FD72-F24E-BE49-E1A83CC4C346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D854B-E42B-C546-ABA0-CF1946B79FB7}" type="pres">
      <dgm:prSet presAssocID="{689EA6C3-4EFA-B14A-9A2E-64D086E7835D}" presName="space" presStyleCnt="0"/>
      <dgm:spPr/>
    </dgm:pt>
    <dgm:pt modelId="{2679C080-26EA-8D40-B2E8-0C2A6CC07024}" type="pres">
      <dgm:prSet presAssocID="{9256811D-B405-FE43-ABE6-F059DCC139DF}" presName="composite" presStyleCnt="0"/>
      <dgm:spPr/>
    </dgm:pt>
    <dgm:pt modelId="{48C7B585-00E4-8E46-801A-26F5EEEF562B}" type="pres">
      <dgm:prSet presAssocID="{9256811D-B405-FE43-ABE6-F059DCC139D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11FC0E-C9A1-4140-9F2E-6D62BC08C234}" type="pres">
      <dgm:prSet presAssocID="{9256811D-B405-FE43-ABE6-F059DCC139DF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5DCABD-1C9C-0543-ABF4-86D6C63BC0F9}" srcId="{3A4477D7-CC4C-0540-8BDE-817331D161D6}" destId="{9256811D-B405-FE43-ABE6-F059DCC139DF}" srcOrd="4" destOrd="0" parTransId="{6F1BFBF9-4EBB-DB4B-A7EC-1FCD7CFDA152}" sibTransId="{CCF15E86-8E83-274D-B732-B5B9AE097C25}"/>
    <dgm:cxn modelId="{2E46E657-ADD9-684F-8ACA-D15D93F261CB}" type="presOf" srcId="{022D2495-5CC1-4C4B-A037-C57CAED4E0CF}" destId="{479D42FD-BCB6-C64E-A73A-C6153BB613EA}" srcOrd="0" destOrd="1" presId="urn:microsoft.com/office/officeart/2005/8/layout/hList1"/>
    <dgm:cxn modelId="{FE58DA1B-B9A5-D249-92F3-90FFC8EB88B9}" srcId="{3A4477D7-CC4C-0540-8BDE-817331D161D6}" destId="{6C77DA41-5332-DE48-BD2E-4F5A63761A17}" srcOrd="0" destOrd="0" parTransId="{55B6127F-E3A1-B44E-9FEA-CC342A2D0FED}" sibTransId="{B4B7AAA1-6B60-C643-9121-67C5649E8964}"/>
    <dgm:cxn modelId="{808C56AC-6262-F54E-ADAB-685492F54E1E}" type="presOf" srcId="{193149CE-FD72-F24E-BE49-E1A83CC4C346}" destId="{AE536171-47AB-1E49-8ADA-1F7D50C20F93}" srcOrd="0" destOrd="0" presId="urn:microsoft.com/office/officeart/2005/8/layout/hList1"/>
    <dgm:cxn modelId="{560F4A91-B8C6-6743-BE9B-9D0150590BAA}" type="presOf" srcId="{AE3988A6-5FDA-9E4D-9BB0-C138539B91F4}" destId="{3011FC0E-C9A1-4140-9F2E-6D62BC08C234}" srcOrd="0" destOrd="2" presId="urn:microsoft.com/office/officeart/2005/8/layout/hList1"/>
    <dgm:cxn modelId="{221041C0-8C42-874D-89EF-2A97F3E0858D}" srcId="{6C77DA41-5332-DE48-BD2E-4F5A63761A17}" destId="{6F139640-39BD-914A-A695-057734DF3C51}" srcOrd="5" destOrd="0" parTransId="{AAEB9534-4D6E-6549-9AC2-781984456E4E}" sibTransId="{1F8A343D-A760-1A42-9A3F-2F4D4882F53D}"/>
    <dgm:cxn modelId="{F40289D7-41D2-F94A-B883-2A3605488842}" type="presOf" srcId="{B7C0DF96-9F9B-FD4B-A612-39830C9F55EE}" destId="{8F3F4622-198C-5549-8A8F-BAA0217877EF}" srcOrd="0" destOrd="0" presId="urn:microsoft.com/office/officeart/2005/8/layout/hList1"/>
    <dgm:cxn modelId="{16643CD1-362A-CE4A-BEFF-F053DCC2A186}" type="presOf" srcId="{357A9720-9656-314E-BD49-4BFEC31523AB}" destId="{1F6D7FDD-1B7E-C542-B596-BA2E72B6472C}" srcOrd="0" destOrd="0" presId="urn:microsoft.com/office/officeart/2005/8/layout/hList1"/>
    <dgm:cxn modelId="{1EAACEFF-23ED-1C4A-8C4C-76725CDF8A9E}" type="presOf" srcId="{9256811D-B405-FE43-ABE6-F059DCC139DF}" destId="{48C7B585-00E4-8E46-801A-26F5EEEF562B}" srcOrd="0" destOrd="0" presId="urn:microsoft.com/office/officeart/2005/8/layout/hList1"/>
    <dgm:cxn modelId="{11952E50-3F87-FF47-94A9-12D0A743BC19}" srcId="{6C77DA41-5332-DE48-BD2E-4F5A63761A17}" destId="{6839A0B2-5C31-3441-8F09-732A7794E83C}" srcOrd="6" destOrd="0" parTransId="{4B5B244B-9DFA-0142-8E0A-30D3E53C33E3}" sibTransId="{463C8AAB-06E9-5D47-9DDC-B275A635C414}"/>
    <dgm:cxn modelId="{4FEFBED6-12E4-CC40-919D-054E0A85C23A}" srcId="{6C77DA41-5332-DE48-BD2E-4F5A63761A17}" destId="{83EEEE97-05EA-7040-8763-FECE54E358A9}" srcOrd="7" destOrd="0" parTransId="{EDEAAAA8-A814-F64D-8D03-AC4E13A56F1D}" sibTransId="{E690D5FB-8273-1F40-89D4-4C9A47C643C4}"/>
    <dgm:cxn modelId="{E12CF941-3FBB-FF4F-9583-F9EBC50D38C8}" srcId="{193149CE-FD72-F24E-BE49-E1A83CC4C346}" destId="{F55C1C5C-CC5B-1244-85FB-6D6AE3911DAE}" srcOrd="0" destOrd="0" parTransId="{209EC003-CC7D-A24A-A232-E37D7E42D01E}" sibTransId="{7D6F5175-081A-8740-831A-1AAD9A36EC85}"/>
    <dgm:cxn modelId="{30842D4C-A1C0-1349-9D58-9F856639F948}" type="presOf" srcId="{8F8D78D4-8BB6-184F-B23F-9AF368812283}" destId="{1F6D7FDD-1B7E-C542-B596-BA2E72B6472C}" srcOrd="0" destOrd="2" presId="urn:microsoft.com/office/officeart/2005/8/layout/hList1"/>
    <dgm:cxn modelId="{1D57E3D3-7941-4748-9D0C-7C686FE89D7F}" type="presOf" srcId="{0728E39E-91AC-BA4B-99A6-4F7FCCD3DC8E}" destId="{9CA181E4-9BB3-FD4D-B47D-3F9C18003333}" srcOrd="0" destOrd="1" presId="urn:microsoft.com/office/officeart/2005/8/layout/hList1"/>
    <dgm:cxn modelId="{1CC9E517-E83F-6140-BF54-A1F8C655590B}" srcId="{E46F7E07-3384-8040-AB57-B4C87BE3AAC6}" destId="{357A9720-9656-314E-BD49-4BFEC31523AB}" srcOrd="0" destOrd="0" parTransId="{4AB8B39E-7DBE-854B-B4EA-7107594A3E98}" sibTransId="{91C7F648-6F68-B54A-9898-AD79880BF997}"/>
    <dgm:cxn modelId="{62F9D8EC-5DD1-AC42-843B-F8ABB433986F}" srcId="{3A4477D7-CC4C-0540-8BDE-817331D161D6}" destId="{E8E8981C-F5E5-EF4D-B13E-F1B390D6C8AC}" srcOrd="2" destOrd="0" parTransId="{23437403-7DE3-3E4D-81A4-857F42E73FBB}" sibTransId="{6A44F067-BF5F-4D4C-8A9E-AC5AF09F812E}"/>
    <dgm:cxn modelId="{7EE9D117-47C0-D640-927B-B532DC659298}" srcId="{6C77DA41-5332-DE48-BD2E-4F5A63761A17}" destId="{BFAE9AAF-A73F-2645-A3DA-86B26A09EBC1}" srcOrd="2" destOrd="0" parTransId="{C063142A-B825-D947-B721-7083D16317DC}" sibTransId="{48907B63-A17B-2747-BEC6-1E567485C053}"/>
    <dgm:cxn modelId="{35ACC254-B911-8640-865C-40C67BE7FA8A}" type="presOf" srcId="{3A4477D7-CC4C-0540-8BDE-817331D161D6}" destId="{BD7281A5-F473-6545-A9FA-13D533BA3B1C}" srcOrd="0" destOrd="0" presId="urn:microsoft.com/office/officeart/2005/8/layout/hList1"/>
    <dgm:cxn modelId="{0AF4AFD3-BC05-C048-9D61-5B7DC3F42F24}" type="presOf" srcId="{6B90D135-8288-E142-8AD5-411DD14F01FF}" destId="{8F3F4622-198C-5549-8A8F-BAA0217877EF}" srcOrd="0" destOrd="4" presId="urn:microsoft.com/office/officeart/2005/8/layout/hList1"/>
    <dgm:cxn modelId="{AC2128CB-69DA-B143-A9D7-0F07E85BBA53}" srcId="{3A4477D7-CC4C-0540-8BDE-817331D161D6}" destId="{193149CE-FD72-F24E-BE49-E1A83CC4C346}" srcOrd="3" destOrd="0" parTransId="{86A1ED54-FFA7-C541-9C8D-50E63F849591}" sibTransId="{689EA6C3-4EFA-B14A-9A2E-64D086E7835D}"/>
    <dgm:cxn modelId="{AD3F235E-5BA3-6849-A258-97E2418FF907}" type="presOf" srcId="{7659468B-45E8-D248-873D-57D6F856E097}" destId="{3011FC0E-C9A1-4140-9F2E-6D62BC08C234}" srcOrd="0" destOrd="0" presId="urn:microsoft.com/office/officeart/2005/8/layout/hList1"/>
    <dgm:cxn modelId="{35660722-0A44-0849-BA21-93A055FD87B4}" type="presOf" srcId="{7FBDE4C0-A951-F640-9C3D-52DCABE14D6B}" destId="{8F3F4622-198C-5549-8A8F-BAA0217877EF}" srcOrd="0" destOrd="3" presId="urn:microsoft.com/office/officeart/2005/8/layout/hList1"/>
    <dgm:cxn modelId="{DF8E91CB-A8A8-C74F-8E06-60252FB5EA98}" type="presOf" srcId="{6839A0B2-5C31-3441-8F09-732A7794E83C}" destId="{8F3F4622-198C-5549-8A8F-BAA0217877EF}" srcOrd="0" destOrd="6" presId="urn:microsoft.com/office/officeart/2005/8/layout/hList1"/>
    <dgm:cxn modelId="{8A0612C1-AD20-5D49-AC1B-596F04D29C42}" srcId="{E8E8981C-F5E5-EF4D-B13E-F1B390D6C8AC}" destId="{022D2495-5CC1-4C4B-A037-C57CAED4E0CF}" srcOrd="1" destOrd="0" parTransId="{F1E2B033-86D1-464E-A579-AC3A5D517A93}" sibTransId="{7477B83E-2C1D-9F45-BB25-4BC2BB06C0BA}"/>
    <dgm:cxn modelId="{4BD3E733-BD2B-8640-A35E-96F4DF4123E9}" srcId="{3A4477D7-CC4C-0540-8BDE-817331D161D6}" destId="{E46F7E07-3384-8040-AB57-B4C87BE3AAC6}" srcOrd="1" destOrd="0" parTransId="{F8DE85F6-050F-854F-8A7B-85F8BAC395A6}" sibTransId="{0A720390-5220-254E-B628-5E1DCFD517F1}"/>
    <dgm:cxn modelId="{37780687-2703-984D-B0CA-1CADEE46D1F1}" type="presOf" srcId="{F55C1C5C-CC5B-1244-85FB-6D6AE3911DAE}" destId="{9CA181E4-9BB3-FD4D-B47D-3F9C18003333}" srcOrd="0" destOrd="0" presId="urn:microsoft.com/office/officeart/2005/8/layout/hList1"/>
    <dgm:cxn modelId="{55D19751-01C4-2645-846F-846D88897868}" type="presOf" srcId="{E46F7E07-3384-8040-AB57-B4C87BE3AAC6}" destId="{A825B4EE-813F-9744-9B0A-D488342FC19E}" srcOrd="0" destOrd="0" presId="urn:microsoft.com/office/officeart/2005/8/layout/hList1"/>
    <dgm:cxn modelId="{359998C1-5E85-D446-B58B-6244A5E34AA1}" type="presOf" srcId="{2246B0C8-90DC-3449-AAB9-E9960B44D79F}" destId="{9CA181E4-9BB3-FD4D-B47D-3F9C18003333}" srcOrd="0" destOrd="2" presId="urn:microsoft.com/office/officeart/2005/8/layout/hList1"/>
    <dgm:cxn modelId="{23598695-7FC1-7048-97D7-E5431FC95363}" srcId="{6C77DA41-5332-DE48-BD2E-4F5A63761A17}" destId="{ADE3DE3D-ACB2-E348-88AB-95EEEFCEAEF3}" srcOrd="1" destOrd="0" parTransId="{D48F2C05-B893-B24F-B319-982DDAE0B49B}" sibTransId="{23AB8C5F-45E7-2A42-806E-269EA0379362}"/>
    <dgm:cxn modelId="{7A50EB92-7D81-574E-89A8-22B83C29ACEE}" srcId="{9256811D-B405-FE43-ABE6-F059DCC139DF}" destId="{DAC7B2B9-441E-274B-BE91-F383267E8265}" srcOrd="1" destOrd="0" parTransId="{8C478C1F-BE47-104F-8B66-CBD7A7682CF1}" sibTransId="{D5DDCFA1-A185-8C46-B89C-8BF96354C2A0}"/>
    <dgm:cxn modelId="{F602D925-0BEE-644E-A36C-5EB6BE1EC657}" srcId="{9256811D-B405-FE43-ABE6-F059DCC139DF}" destId="{7659468B-45E8-D248-873D-57D6F856E097}" srcOrd="0" destOrd="0" parTransId="{21BFB277-0BAB-8546-BAA4-A49F3253EF19}" sibTransId="{17A35CD0-93B8-604A-BA5B-51BBC91B9AA8}"/>
    <dgm:cxn modelId="{0D2CA4A7-6F72-8E41-A1BA-947EFDAF13AF}" srcId="{193149CE-FD72-F24E-BE49-E1A83CC4C346}" destId="{0728E39E-91AC-BA4B-99A6-4F7FCCD3DC8E}" srcOrd="1" destOrd="0" parTransId="{BB4C1754-CDD3-3B44-A43E-6427F6E9E463}" sibTransId="{1252460E-4D62-864B-9563-2C7D6D84CA0A}"/>
    <dgm:cxn modelId="{B3DA659F-92A4-8D42-94D5-C35599FA0FD8}" srcId="{6C77DA41-5332-DE48-BD2E-4F5A63761A17}" destId="{6B90D135-8288-E142-8AD5-411DD14F01FF}" srcOrd="4" destOrd="0" parTransId="{79AD9C19-CE6F-7342-8B88-FEF2DCE6E85A}" sibTransId="{FCC0BEEA-8355-904F-A7BF-BC411ECF0899}"/>
    <dgm:cxn modelId="{155D35DF-6406-3948-8E16-E02760B10411}" type="presOf" srcId="{22A68153-0D56-1A4B-8DAB-E778B518D3BA}" destId="{479D42FD-BCB6-C64E-A73A-C6153BB613EA}" srcOrd="0" destOrd="2" presId="urn:microsoft.com/office/officeart/2005/8/layout/hList1"/>
    <dgm:cxn modelId="{B2C74263-0880-8144-AFB5-15E6026BA8AF}" type="presOf" srcId="{BFAE9AAF-A73F-2645-A3DA-86B26A09EBC1}" destId="{8F3F4622-198C-5549-8A8F-BAA0217877EF}" srcOrd="0" destOrd="2" presId="urn:microsoft.com/office/officeart/2005/8/layout/hList1"/>
    <dgm:cxn modelId="{A261532B-6BAF-E143-9709-3B88A3AE9A6D}" srcId="{6C77DA41-5332-DE48-BD2E-4F5A63761A17}" destId="{B7C0DF96-9F9B-FD4B-A612-39830C9F55EE}" srcOrd="0" destOrd="0" parTransId="{F3B5D6E1-A30F-DB4F-BC61-CDE430F3AD97}" sibTransId="{ABB7718D-6EA7-0B4D-9837-58F624D1CC3A}"/>
    <dgm:cxn modelId="{2035EAD4-74A6-104E-89EE-0F989DEE9A11}" srcId="{9256811D-B405-FE43-ABE6-F059DCC139DF}" destId="{AE3988A6-5FDA-9E4D-9BB0-C138539B91F4}" srcOrd="2" destOrd="0" parTransId="{7565BCA5-3E7A-2C48-BDE1-C38E8FDF627F}" sibTransId="{28F84B53-2405-FF48-B425-3C50FBD92264}"/>
    <dgm:cxn modelId="{1F8B4B03-E44D-164F-AAD5-E491C34A2500}" type="presOf" srcId="{6C77DA41-5332-DE48-BD2E-4F5A63761A17}" destId="{C6FFC198-B12D-D44E-B32E-189FBED50F34}" srcOrd="0" destOrd="0" presId="urn:microsoft.com/office/officeart/2005/8/layout/hList1"/>
    <dgm:cxn modelId="{29A78B16-F17D-BE48-A195-779F613A2F80}" type="presOf" srcId="{26008430-142D-2842-90FF-01F1498F5607}" destId="{1F6D7FDD-1B7E-C542-B596-BA2E72B6472C}" srcOrd="0" destOrd="1" presId="urn:microsoft.com/office/officeart/2005/8/layout/hList1"/>
    <dgm:cxn modelId="{98834F41-BA06-7742-8AA2-8643ED67FA3F}" type="presOf" srcId="{DAC7B2B9-441E-274B-BE91-F383267E8265}" destId="{3011FC0E-C9A1-4140-9F2E-6D62BC08C234}" srcOrd="0" destOrd="1" presId="urn:microsoft.com/office/officeart/2005/8/layout/hList1"/>
    <dgm:cxn modelId="{0CD7C506-6D01-FA45-A17A-1200929D791C}" srcId="{E46F7E07-3384-8040-AB57-B4C87BE3AAC6}" destId="{8F8D78D4-8BB6-184F-B23F-9AF368812283}" srcOrd="2" destOrd="0" parTransId="{24D0A636-FF1A-7A4F-AAFD-802FBFDE3FDE}" sibTransId="{3322BD02-64F8-F447-974E-A959CD22D2E1}"/>
    <dgm:cxn modelId="{FAE1C5F9-49C3-2342-88AB-8C647B36C544}" srcId="{E8E8981C-F5E5-EF4D-B13E-F1B390D6C8AC}" destId="{27816092-8333-0447-A99E-69732B4CD5BD}" srcOrd="0" destOrd="0" parTransId="{8DE05DEF-D5C4-B548-A4B0-A7C60E5A0C54}" sibTransId="{B221BDA7-5DE0-0249-A591-F6C4FEF0642E}"/>
    <dgm:cxn modelId="{A22B8575-A378-6B46-B9CA-759EF4F5462B}" type="presOf" srcId="{83EEEE97-05EA-7040-8763-FECE54E358A9}" destId="{8F3F4622-198C-5549-8A8F-BAA0217877EF}" srcOrd="0" destOrd="7" presId="urn:microsoft.com/office/officeart/2005/8/layout/hList1"/>
    <dgm:cxn modelId="{C4326950-3A75-AF45-B7AB-EE340C54E9B4}" srcId="{E46F7E07-3384-8040-AB57-B4C87BE3AAC6}" destId="{26008430-142D-2842-90FF-01F1498F5607}" srcOrd="1" destOrd="0" parTransId="{FFA634FF-449D-564E-9424-CC05B5725EF6}" sibTransId="{CF5CD68C-1FCD-3245-BE17-97B0BE03B6A0}"/>
    <dgm:cxn modelId="{4C17F44A-1DBA-AC45-B0D3-4E217928327D}" srcId="{193149CE-FD72-F24E-BE49-E1A83CC4C346}" destId="{2246B0C8-90DC-3449-AAB9-E9960B44D79F}" srcOrd="2" destOrd="0" parTransId="{FB3D42AA-B1CA-2241-A84C-64BD615FF678}" sibTransId="{C69E6394-1BF5-5D47-8F8F-5613659B4293}"/>
    <dgm:cxn modelId="{B8ECC443-3FF8-B640-AF43-49AED096B12B}" srcId="{6C77DA41-5332-DE48-BD2E-4F5A63761A17}" destId="{7FBDE4C0-A951-F640-9C3D-52DCABE14D6B}" srcOrd="3" destOrd="0" parTransId="{15E06B29-F512-9E44-942A-5228D8F6313F}" sibTransId="{C5AC93F6-849F-0542-96AF-01550A3E8D50}"/>
    <dgm:cxn modelId="{86429875-650F-AD4A-91C9-0D91B4E53367}" type="presOf" srcId="{E8E8981C-F5E5-EF4D-B13E-F1B390D6C8AC}" destId="{D74EB9AC-E9D4-634B-8E6A-B82DC5C8A6E2}" srcOrd="0" destOrd="0" presId="urn:microsoft.com/office/officeart/2005/8/layout/hList1"/>
    <dgm:cxn modelId="{775722FF-BEA2-DF4C-A288-96721A4DCC74}" type="presOf" srcId="{27816092-8333-0447-A99E-69732B4CD5BD}" destId="{479D42FD-BCB6-C64E-A73A-C6153BB613EA}" srcOrd="0" destOrd="0" presId="urn:microsoft.com/office/officeart/2005/8/layout/hList1"/>
    <dgm:cxn modelId="{031E33E3-5BBB-D340-9279-C1D1149BB4FA}" type="presOf" srcId="{ADE3DE3D-ACB2-E348-88AB-95EEEFCEAEF3}" destId="{8F3F4622-198C-5549-8A8F-BAA0217877EF}" srcOrd="0" destOrd="1" presId="urn:microsoft.com/office/officeart/2005/8/layout/hList1"/>
    <dgm:cxn modelId="{8D692B07-DEDC-9F4E-8824-2F23145CB7F5}" type="presOf" srcId="{6F139640-39BD-914A-A695-057734DF3C51}" destId="{8F3F4622-198C-5549-8A8F-BAA0217877EF}" srcOrd="0" destOrd="5" presId="urn:microsoft.com/office/officeart/2005/8/layout/hList1"/>
    <dgm:cxn modelId="{781E6EC8-F423-224A-A8C6-DFB81047AE62}" srcId="{E8E8981C-F5E5-EF4D-B13E-F1B390D6C8AC}" destId="{22A68153-0D56-1A4B-8DAB-E778B518D3BA}" srcOrd="2" destOrd="0" parTransId="{E6147B3C-0772-3F41-8A62-7C2AE4BE05D7}" sibTransId="{79D00011-A064-7E42-9EF6-1DCA5209EE05}"/>
    <dgm:cxn modelId="{3C4F8200-B9C7-3046-B24D-560C50166FE4}" type="presParOf" srcId="{BD7281A5-F473-6545-A9FA-13D533BA3B1C}" destId="{4354C740-B349-384C-9A6B-1FE13E2A0CD0}" srcOrd="0" destOrd="0" presId="urn:microsoft.com/office/officeart/2005/8/layout/hList1"/>
    <dgm:cxn modelId="{777E4CA5-4F44-1E4D-A693-B82C2F054221}" type="presParOf" srcId="{4354C740-B349-384C-9A6B-1FE13E2A0CD0}" destId="{C6FFC198-B12D-D44E-B32E-189FBED50F34}" srcOrd="0" destOrd="0" presId="urn:microsoft.com/office/officeart/2005/8/layout/hList1"/>
    <dgm:cxn modelId="{877F2681-127D-424C-9863-1933287F1BDF}" type="presParOf" srcId="{4354C740-B349-384C-9A6B-1FE13E2A0CD0}" destId="{8F3F4622-198C-5549-8A8F-BAA0217877EF}" srcOrd="1" destOrd="0" presId="urn:microsoft.com/office/officeart/2005/8/layout/hList1"/>
    <dgm:cxn modelId="{31465BD2-D49C-2243-B0EF-B9D606F0FD04}" type="presParOf" srcId="{BD7281A5-F473-6545-A9FA-13D533BA3B1C}" destId="{05CC6EE7-FAF6-E642-94CC-F18D0CA28D59}" srcOrd="1" destOrd="0" presId="urn:microsoft.com/office/officeart/2005/8/layout/hList1"/>
    <dgm:cxn modelId="{E3C8A2C3-3EAC-C04B-854E-3E4052CE3F8F}" type="presParOf" srcId="{BD7281A5-F473-6545-A9FA-13D533BA3B1C}" destId="{77C1A968-948A-FD47-81D9-1DE58C98D1A4}" srcOrd="2" destOrd="0" presId="urn:microsoft.com/office/officeart/2005/8/layout/hList1"/>
    <dgm:cxn modelId="{57B2D83A-AC70-FD41-9EA0-5D1D0B220F36}" type="presParOf" srcId="{77C1A968-948A-FD47-81D9-1DE58C98D1A4}" destId="{A825B4EE-813F-9744-9B0A-D488342FC19E}" srcOrd="0" destOrd="0" presId="urn:microsoft.com/office/officeart/2005/8/layout/hList1"/>
    <dgm:cxn modelId="{B5BFBBD0-DEE8-C34D-B6CC-CDEB3304FD3E}" type="presParOf" srcId="{77C1A968-948A-FD47-81D9-1DE58C98D1A4}" destId="{1F6D7FDD-1B7E-C542-B596-BA2E72B6472C}" srcOrd="1" destOrd="0" presId="urn:microsoft.com/office/officeart/2005/8/layout/hList1"/>
    <dgm:cxn modelId="{35951A9C-CF86-CA4E-8E54-55B6B6034448}" type="presParOf" srcId="{BD7281A5-F473-6545-A9FA-13D533BA3B1C}" destId="{AD575B34-026E-874D-B94D-F81C7C45B62C}" srcOrd="3" destOrd="0" presId="urn:microsoft.com/office/officeart/2005/8/layout/hList1"/>
    <dgm:cxn modelId="{6A2A1421-F832-EF48-B7EC-EA579AE323B8}" type="presParOf" srcId="{BD7281A5-F473-6545-A9FA-13D533BA3B1C}" destId="{EC773E78-5FB2-F04F-BCC4-5F3FC2CCA6B2}" srcOrd="4" destOrd="0" presId="urn:microsoft.com/office/officeart/2005/8/layout/hList1"/>
    <dgm:cxn modelId="{C1216231-C68A-044B-90E8-3B427FFA3EE1}" type="presParOf" srcId="{EC773E78-5FB2-F04F-BCC4-5F3FC2CCA6B2}" destId="{D74EB9AC-E9D4-634B-8E6A-B82DC5C8A6E2}" srcOrd="0" destOrd="0" presId="urn:microsoft.com/office/officeart/2005/8/layout/hList1"/>
    <dgm:cxn modelId="{F6CBF85A-5C17-8D46-A6EF-ABDAF45C0E67}" type="presParOf" srcId="{EC773E78-5FB2-F04F-BCC4-5F3FC2CCA6B2}" destId="{479D42FD-BCB6-C64E-A73A-C6153BB613EA}" srcOrd="1" destOrd="0" presId="urn:microsoft.com/office/officeart/2005/8/layout/hList1"/>
    <dgm:cxn modelId="{28376AD4-0454-444B-8503-AF198B36BBE2}" type="presParOf" srcId="{BD7281A5-F473-6545-A9FA-13D533BA3B1C}" destId="{5570D235-FBE0-AD49-A3EA-42C0F0FD7DFD}" srcOrd="5" destOrd="0" presId="urn:microsoft.com/office/officeart/2005/8/layout/hList1"/>
    <dgm:cxn modelId="{1927E776-71A5-544A-957C-74F9A9868941}" type="presParOf" srcId="{BD7281A5-F473-6545-A9FA-13D533BA3B1C}" destId="{D78E3D20-D2A0-844B-8FC3-B2AF1F14F7AB}" srcOrd="6" destOrd="0" presId="urn:microsoft.com/office/officeart/2005/8/layout/hList1"/>
    <dgm:cxn modelId="{5AC6F3B9-D8D5-0D4E-B655-1954D58ADA9E}" type="presParOf" srcId="{D78E3D20-D2A0-844B-8FC3-B2AF1F14F7AB}" destId="{AE536171-47AB-1E49-8ADA-1F7D50C20F93}" srcOrd="0" destOrd="0" presId="urn:microsoft.com/office/officeart/2005/8/layout/hList1"/>
    <dgm:cxn modelId="{0007477C-245D-0744-B7F9-CB875A8D9A92}" type="presParOf" srcId="{D78E3D20-D2A0-844B-8FC3-B2AF1F14F7AB}" destId="{9CA181E4-9BB3-FD4D-B47D-3F9C18003333}" srcOrd="1" destOrd="0" presId="urn:microsoft.com/office/officeart/2005/8/layout/hList1"/>
    <dgm:cxn modelId="{57C3758B-A482-EA4D-B774-837D65FB5BF4}" type="presParOf" srcId="{BD7281A5-F473-6545-A9FA-13D533BA3B1C}" destId="{3FDD854B-E42B-C546-ABA0-CF1946B79FB7}" srcOrd="7" destOrd="0" presId="urn:microsoft.com/office/officeart/2005/8/layout/hList1"/>
    <dgm:cxn modelId="{C7DC4BB6-DCAE-1E44-A458-E0ABFF97F07F}" type="presParOf" srcId="{BD7281A5-F473-6545-A9FA-13D533BA3B1C}" destId="{2679C080-26EA-8D40-B2E8-0C2A6CC07024}" srcOrd="8" destOrd="0" presId="urn:microsoft.com/office/officeart/2005/8/layout/hList1"/>
    <dgm:cxn modelId="{EF262977-2261-6640-A943-64D158DB2CCD}" type="presParOf" srcId="{2679C080-26EA-8D40-B2E8-0C2A6CC07024}" destId="{48C7B585-00E4-8E46-801A-26F5EEEF562B}" srcOrd="0" destOrd="0" presId="urn:microsoft.com/office/officeart/2005/8/layout/hList1"/>
    <dgm:cxn modelId="{70ACDA55-2CA9-B44F-B1C5-78AA8AEB1FAD}" type="presParOf" srcId="{2679C080-26EA-8D40-B2E8-0C2A6CC07024}" destId="{3011FC0E-C9A1-4140-9F2E-6D62BC08C23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609E9-1665-4841-8CE2-CDDF4A036C2F}">
      <dsp:nvSpPr>
        <dsp:cNvPr id="0" name=""/>
        <dsp:cNvSpPr/>
      </dsp:nvSpPr>
      <dsp:spPr>
        <a:xfrm>
          <a:off x="-4764776" y="-730319"/>
          <a:ext cx="5675286" cy="5675286"/>
        </a:xfrm>
        <a:prstGeom prst="blockArc">
          <a:avLst>
            <a:gd name="adj1" fmla="val 18900000"/>
            <a:gd name="adj2" fmla="val 2700000"/>
            <a:gd name="adj3" fmla="val 381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5412F-5CA4-624D-8C6F-759253FFA214}">
      <dsp:nvSpPr>
        <dsp:cNvPr id="0" name=""/>
        <dsp:cNvSpPr/>
      </dsp:nvSpPr>
      <dsp:spPr>
        <a:xfrm>
          <a:off x="339875" y="221943"/>
          <a:ext cx="6497344" cy="443718"/>
        </a:xfrm>
        <a:prstGeom prst="rect">
          <a:avLst/>
        </a:prstGeom>
        <a:solidFill>
          <a:srgbClr val="F6AF9C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2201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Reduced Cost</a:t>
          </a:r>
        </a:p>
      </dsp:txBody>
      <dsp:txXfrm>
        <a:off x="339875" y="221943"/>
        <a:ext cx="6497344" cy="443718"/>
      </dsp:txXfrm>
    </dsp:sp>
    <dsp:sp modelId="{D261EBDB-80E1-5A4F-9A4D-D95176B4B9DF}">
      <dsp:nvSpPr>
        <dsp:cNvPr id="0" name=""/>
        <dsp:cNvSpPr/>
      </dsp:nvSpPr>
      <dsp:spPr>
        <a:xfrm>
          <a:off x="62551" y="166478"/>
          <a:ext cx="554647" cy="554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0BF52-9F79-F748-BDE9-3B6373CE62CF}">
      <dsp:nvSpPr>
        <dsp:cNvPr id="0" name=""/>
        <dsp:cNvSpPr/>
      </dsp:nvSpPr>
      <dsp:spPr>
        <a:xfrm>
          <a:off x="704863" y="887436"/>
          <a:ext cx="6132356" cy="443718"/>
        </a:xfrm>
        <a:prstGeom prst="rect">
          <a:avLst/>
        </a:prstGeom>
        <a:solidFill>
          <a:srgbClr val="F6AF9C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2201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>
              <a:solidFill>
                <a:schemeClr val="accent4">
                  <a:lumMod val="50000"/>
                </a:schemeClr>
              </a:solidFill>
            </a:rPr>
            <a:t>Flexibility</a:t>
          </a:r>
        </a:p>
      </dsp:txBody>
      <dsp:txXfrm>
        <a:off x="704863" y="887436"/>
        <a:ext cx="6132356" cy="443718"/>
      </dsp:txXfrm>
    </dsp:sp>
    <dsp:sp modelId="{69A77ABB-9136-4A41-87D5-577F7000E680}">
      <dsp:nvSpPr>
        <dsp:cNvPr id="0" name=""/>
        <dsp:cNvSpPr/>
      </dsp:nvSpPr>
      <dsp:spPr>
        <a:xfrm>
          <a:off x="427540" y="831971"/>
          <a:ext cx="554647" cy="554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013663-BC52-C541-9930-089F0BAAB4FC}">
      <dsp:nvSpPr>
        <dsp:cNvPr id="0" name=""/>
        <dsp:cNvSpPr/>
      </dsp:nvSpPr>
      <dsp:spPr>
        <a:xfrm>
          <a:off x="925214" y="1564394"/>
          <a:ext cx="5894586" cy="495003"/>
        </a:xfrm>
        <a:prstGeom prst="rect">
          <a:avLst/>
        </a:prstGeom>
        <a:solidFill>
          <a:srgbClr val="F6AF9C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2201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Provide high quality services affordable</a:t>
          </a:r>
        </a:p>
      </dsp:txBody>
      <dsp:txXfrm>
        <a:off x="925214" y="1564394"/>
        <a:ext cx="5894586" cy="495003"/>
      </dsp:txXfrm>
    </dsp:sp>
    <dsp:sp modelId="{8CC89EBE-67EF-3E46-97C8-92F965833678}">
      <dsp:nvSpPr>
        <dsp:cNvPr id="0" name=""/>
        <dsp:cNvSpPr/>
      </dsp:nvSpPr>
      <dsp:spPr>
        <a:xfrm>
          <a:off x="594440" y="1497464"/>
          <a:ext cx="554647" cy="554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61265-8014-7846-B7D0-DF373A07E376}">
      <dsp:nvSpPr>
        <dsp:cNvPr id="0" name=""/>
        <dsp:cNvSpPr/>
      </dsp:nvSpPr>
      <dsp:spPr>
        <a:xfrm>
          <a:off x="871763" y="2218000"/>
          <a:ext cx="5965456" cy="443718"/>
        </a:xfrm>
        <a:prstGeom prst="rect">
          <a:avLst/>
        </a:prstGeom>
        <a:solidFill>
          <a:srgbClr val="F6AF9C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2201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>
              <a:solidFill>
                <a:schemeClr val="accent4">
                  <a:lumMod val="50000"/>
                </a:schemeClr>
              </a:solidFill>
            </a:rPr>
            <a:t>Shorter Time Length</a:t>
          </a:r>
        </a:p>
      </dsp:txBody>
      <dsp:txXfrm>
        <a:off x="871763" y="2218000"/>
        <a:ext cx="5965456" cy="443718"/>
      </dsp:txXfrm>
    </dsp:sp>
    <dsp:sp modelId="{02963369-EBD1-2D42-8A31-D0CE0339EF4A}">
      <dsp:nvSpPr>
        <dsp:cNvPr id="0" name=""/>
        <dsp:cNvSpPr/>
      </dsp:nvSpPr>
      <dsp:spPr>
        <a:xfrm>
          <a:off x="594440" y="2162535"/>
          <a:ext cx="554647" cy="554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D5513-51FE-7C4D-BD65-36ACA3B3AD8C}">
      <dsp:nvSpPr>
        <dsp:cNvPr id="0" name=""/>
        <dsp:cNvSpPr/>
      </dsp:nvSpPr>
      <dsp:spPr>
        <a:xfrm>
          <a:off x="704863" y="2883493"/>
          <a:ext cx="6132356" cy="443718"/>
        </a:xfrm>
        <a:prstGeom prst="rect">
          <a:avLst/>
        </a:prstGeom>
        <a:solidFill>
          <a:srgbClr val="F6AF9C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2201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Diversity</a:t>
          </a:r>
        </a:p>
      </dsp:txBody>
      <dsp:txXfrm>
        <a:off x="704863" y="2883493"/>
        <a:ext cx="6132356" cy="443718"/>
      </dsp:txXfrm>
    </dsp:sp>
    <dsp:sp modelId="{559C9C2D-EF55-E040-8F3B-2FBA4DA1EC15}">
      <dsp:nvSpPr>
        <dsp:cNvPr id="0" name=""/>
        <dsp:cNvSpPr/>
      </dsp:nvSpPr>
      <dsp:spPr>
        <a:xfrm>
          <a:off x="427540" y="2828028"/>
          <a:ext cx="554647" cy="554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A31A8-03C8-E142-9FA5-C67BCD8E5575}">
      <dsp:nvSpPr>
        <dsp:cNvPr id="0" name=""/>
        <dsp:cNvSpPr/>
      </dsp:nvSpPr>
      <dsp:spPr>
        <a:xfrm>
          <a:off x="339875" y="3548986"/>
          <a:ext cx="6497344" cy="443718"/>
        </a:xfrm>
        <a:prstGeom prst="rect">
          <a:avLst/>
        </a:prstGeom>
        <a:solidFill>
          <a:srgbClr val="F6AF9C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2201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>
              <a:solidFill>
                <a:schemeClr val="accent4">
                  <a:lumMod val="50000"/>
                </a:schemeClr>
              </a:solidFill>
              <a:highlight>
                <a:srgbClr val="F6AF9C"/>
              </a:highlight>
            </a:rPr>
            <a:t>Creation and Expansion of market share</a:t>
          </a:r>
        </a:p>
      </dsp:txBody>
      <dsp:txXfrm>
        <a:off x="339875" y="3548986"/>
        <a:ext cx="6497344" cy="443718"/>
      </dsp:txXfrm>
    </dsp:sp>
    <dsp:sp modelId="{A78CDFE7-BF03-7C4B-9B54-8DE178B822B2}">
      <dsp:nvSpPr>
        <dsp:cNvPr id="0" name=""/>
        <dsp:cNvSpPr/>
      </dsp:nvSpPr>
      <dsp:spPr>
        <a:xfrm>
          <a:off x="62551" y="3493521"/>
          <a:ext cx="554647" cy="5546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FC198-B12D-D44E-B32E-189FBED50F34}">
      <dsp:nvSpPr>
        <dsp:cNvPr id="0" name=""/>
        <dsp:cNvSpPr/>
      </dsp:nvSpPr>
      <dsp:spPr>
        <a:xfrm>
          <a:off x="137" y="635503"/>
          <a:ext cx="2446681" cy="592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Customer</a:t>
          </a:r>
        </a:p>
      </dsp:txBody>
      <dsp:txXfrm>
        <a:off x="137" y="635503"/>
        <a:ext cx="2446681" cy="592264"/>
      </dsp:txXfrm>
    </dsp:sp>
    <dsp:sp modelId="{8F3F4622-198C-5549-8A8F-BAA0217877EF}">
      <dsp:nvSpPr>
        <dsp:cNvPr id="0" name=""/>
        <dsp:cNvSpPr/>
      </dsp:nvSpPr>
      <dsp:spPr>
        <a:xfrm>
          <a:off x="53049" y="1227767"/>
          <a:ext cx="2340857" cy="3760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Sign up for application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Add item to the cart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Checkout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Payment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Place the order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Request for return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Feedback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Contact customer representative</a:t>
          </a:r>
        </a:p>
      </dsp:txBody>
      <dsp:txXfrm>
        <a:off x="53049" y="1227767"/>
        <a:ext cx="2340857" cy="3760163"/>
      </dsp:txXfrm>
    </dsp:sp>
    <dsp:sp modelId="{A825B4EE-813F-9744-9B0A-D488342FC19E}">
      <dsp:nvSpPr>
        <dsp:cNvPr id="0" name=""/>
        <dsp:cNvSpPr/>
      </dsp:nvSpPr>
      <dsp:spPr>
        <a:xfrm>
          <a:off x="2722710" y="635503"/>
          <a:ext cx="1970651" cy="592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Designer</a:t>
          </a:r>
        </a:p>
      </dsp:txBody>
      <dsp:txXfrm>
        <a:off x="2722710" y="635503"/>
        <a:ext cx="1970651" cy="592264"/>
      </dsp:txXfrm>
    </dsp:sp>
    <dsp:sp modelId="{1F6D7FDD-1B7E-C542-B596-BA2E72B6472C}">
      <dsp:nvSpPr>
        <dsp:cNvPr id="0" name=""/>
        <dsp:cNvSpPr/>
      </dsp:nvSpPr>
      <dsp:spPr>
        <a:xfrm>
          <a:off x="2722710" y="1227767"/>
          <a:ext cx="1970651" cy="3760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Sign up for the application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Check notifications for orders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Update the delivery status</a:t>
          </a:r>
        </a:p>
      </dsp:txBody>
      <dsp:txXfrm>
        <a:off x="2722710" y="1227767"/>
        <a:ext cx="1970651" cy="3760163"/>
      </dsp:txXfrm>
    </dsp:sp>
    <dsp:sp modelId="{D74EB9AC-E9D4-634B-8E6A-B82DC5C8A6E2}">
      <dsp:nvSpPr>
        <dsp:cNvPr id="0" name=""/>
        <dsp:cNvSpPr/>
      </dsp:nvSpPr>
      <dsp:spPr>
        <a:xfrm>
          <a:off x="4969253" y="635503"/>
          <a:ext cx="1970651" cy="592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Delivery</a:t>
          </a:r>
        </a:p>
      </dsp:txBody>
      <dsp:txXfrm>
        <a:off x="4969253" y="635503"/>
        <a:ext cx="1970651" cy="592264"/>
      </dsp:txXfrm>
    </dsp:sp>
    <dsp:sp modelId="{479D42FD-BCB6-C64E-A73A-C6153BB613EA}">
      <dsp:nvSpPr>
        <dsp:cNvPr id="0" name=""/>
        <dsp:cNvSpPr/>
      </dsp:nvSpPr>
      <dsp:spPr>
        <a:xfrm>
          <a:off x="4969253" y="1227767"/>
          <a:ext cx="1970651" cy="3760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Sign up for the application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Check notifications for orders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Update the delivery status</a:t>
          </a:r>
        </a:p>
      </dsp:txBody>
      <dsp:txXfrm>
        <a:off x="4969253" y="1227767"/>
        <a:ext cx="1970651" cy="3760163"/>
      </dsp:txXfrm>
    </dsp:sp>
    <dsp:sp modelId="{AE536171-47AB-1E49-8ADA-1F7D50C20F93}">
      <dsp:nvSpPr>
        <dsp:cNvPr id="0" name=""/>
        <dsp:cNvSpPr/>
      </dsp:nvSpPr>
      <dsp:spPr>
        <a:xfrm>
          <a:off x="7215795" y="635503"/>
          <a:ext cx="1970651" cy="592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System Representative</a:t>
          </a:r>
        </a:p>
      </dsp:txBody>
      <dsp:txXfrm>
        <a:off x="7215795" y="635503"/>
        <a:ext cx="1970651" cy="592264"/>
      </dsp:txXfrm>
    </dsp:sp>
    <dsp:sp modelId="{9CA181E4-9BB3-FD4D-B47D-3F9C18003333}">
      <dsp:nvSpPr>
        <dsp:cNvPr id="0" name=""/>
        <dsp:cNvSpPr/>
      </dsp:nvSpPr>
      <dsp:spPr>
        <a:xfrm>
          <a:off x="7215795" y="1227767"/>
          <a:ext cx="1970651" cy="3760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Verify the designer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Verify for payment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Check Order status</a:t>
          </a:r>
        </a:p>
      </dsp:txBody>
      <dsp:txXfrm>
        <a:off x="7215795" y="1227767"/>
        <a:ext cx="1970651" cy="3760163"/>
      </dsp:txXfrm>
    </dsp:sp>
    <dsp:sp modelId="{48C7B585-00E4-8E46-801A-26F5EEEF562B}">
      <dsp:nvSpPr>
        <dsp:cNvPr id="0" name=""/>
        <dsp:cNvSpPr/>
      </dsp:nvSpPr>
      <dsp:spPr>
        <a:xfrm>
          <a:off x="9462338" y="635503"/>
          <a:ext cx="1970651" cy="5922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Customer Representative</a:t>
          </a:r>
        </a:p>
      </dsp:txBody>
      <dsp:txXfrm>
        <a:off x="9462338" y="635503"/>
        <a:ext cx="1970651" cy="592264"/>
      </dsp:txXfrm>
    </dsp:sp>
    <dsp:sp modelId="{3011FC0E-C9A1-4140-9F2E-6D62BC08C234}">
      <dsp:nvSpPr>
        <dsp:cNvPr id="0" name=""/>
        <dsp:cNvSpPr/>
      </dsp:nvSpPr>
      <dsp:spPr>
        <a:xfrm>
          <a:off x="9462338" y="1227767"/>
          <a:ext cx="1970651" cy="3760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Interact with customers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/>
            <a:t>Provide appropriate  assistance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>
        <a:off x="9462338" y="1227767"/>
        <a:ext cx="1970651" cy="3760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F76B7-61EB-433F-B378-1611CFA9A86F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B28A7-40A9-4152-974A-8C9F70EF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2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8E6A7-F371-449E-997D-C300AD24C0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18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8E6A7-F371-449E-997D-C300AD24C0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46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8E6A7-F371-449E-997D-C300AD24C0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1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8E6A7-F371-449E-997D-C300AD24C0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8E6A7-F371-449E-997D-C300AD24C0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6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8E6A7-F371-449E-997D-C300AD24C0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05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ACE2D1A-D527-47F7-A323-1F3B5DC4D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232" y="0"/>
            <a:ext cx="10519721" cy="6858000"/>
          </a:xfrm>
          <a:custGeom>
            <a:avLst/>
            <a:gdLst>
              <a:gd name="connsiteX0" fmla="*/ 9264120 w 10519721"/>
              <a:gd name="connsiteY0" fmla="*/ 0 h 6858000"/>
              <a:gd name="connsiteX1" fmla="*/ 10519721 w 10519721"/>
              <a:gd name="connsiteY1" fmla="*/ 0 h 6858000"/>
              <a:gd name="connsiteX2" fmla="*/ 6157042 w 10519721"/>
              <a:gd name="connsiteY2" fmla="*/ 6858000 h 6858000"/>
              <a:gd name="connsiteX3" fmla="*/ 0 w 10519721"/>
              <a:gd name="connsiteY3" fmla="*/ 6858000 h 6858000"/>
              <a:gd name="connsiteX4" fmla="*/ 333037 w 10519721"/>
              <a:gd name="connsiteY4" fmla="*/ 6622260 h 6858000"/>
              <a:gd name="connsiteX5" fmla="*/ 9264120 w 1051972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19721" h="6858000">
                <a:moveTo>
                  <a:pt x="9264120" y="0"/>
                </a:moveTo>
                <a:lnTo>
                  <a:pt x="10519721" y="0"/>
                </a:lnTo>
                <a:lnTo>
                  <a:pt x="6157042" y="6858000"/>
                </a:lnTo>
                <a:lnTo>
                  <a:pt x="0" y="6858000"/>
                </a:lnTo>
                <a:lnTo>
                  <a:pt x="333037" y="6622260"/>
                </a:lnTo>
                <a:cubicBezTo>
                  <a:pt x="3258160" y="4532043"/>
                  <a:pt x="6364948" y="2031617"/>
                  <a:pt x="9264120" y="0"/>
                </a:cubicBez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E73094C1-2FA8-4C59-B36B-A5CF60EF4D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8142" y="0"/>
            <a:ext cx="6893858" cy="6858000"/>
          </a:xfrm>
          <a:custGeom>
            <a:avLst/>
            <a:gdLst>
              <a:gd name="connsiteX0" fmla="*/ 0 w 6893858"/>
              <a:gd name="connsiteY0" fmla="*/ 0 h 6858000"/>
              <a:gd name="connsiteX1" fmla="*/ 2263756 w 6893858"/>
              <a:gd name="connsiteY1" fmla="*/ 0 h 6858000"/>
              <a:gd name="connsiteX2" fmla="*/ 6893858 w 6893858"/>
              <a:gd name="connsiteY2" fmla="*/ 3519202 h 6858000"/>
              <a:gd name="connsiteX3" fmla="*/ 6893858 w 6893858"/>
              <a:gd name="connsiteY3" fmla="*/ 6858000 h 6858000"/>
              <a:gd name="connsiteX4" fmla="*/ 2962574 w 689385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3858" h="6858000">
                <a:moveTo>
                  <a:pt x="0" y="0"/>
                </a:moveTo>
                <a:lnTo>
                  <a:pt x="2263756" y="0"/>
                </a:lnTo>
                <a:lnTo>
                  <a:pt x="6893858" y="3519202"/>
                </a:lnTo>
                <a:lnTo>
                  <a:pt x="6893858" y="6858000"/>
                </a:lnTo>
                <a:lnTo>
                  <a:pt x="2962574" y="6858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1C41750-1FC5-482C-B02B-E6D6BC4C1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680" y="656587"/>
            <a:ext cx="3810000" cy="6032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xmlns="" id="{E5CF5B01-6867-4E9F-A75B-59E8F885A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680" y="1266187"/>
            <a:ext cx="3810000" cy="66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xmlns="" id="{FB5E0E13-C1E5-4711-91F4-4FC82E7CB7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4680" y="2060844"/>
            <a:ext cx="3810000" cy="15049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3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53DCD31-E5FA-4155-A167-C9A07FC1508F}"/>
              </a:ext>
            </a:extLst>
          </p:cNvPr>
          <p:cNvSpPr/>
          <p:nvPr userDrawn="1"/>
        </p:nvSpPr>
        <p:spPr>
          <a:xfrm>
            <a:off x="0" y="2352675"/>
            <a:ext cx="12192000" cy="3556000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7DC4291-7E72-482C-9A5E-17B30749E3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4770" y="1023576"/>
            <a:ext cx="3452714" cy="3452712"/>
          </a:xfrm>
          <a:custGeom>
            <a:avLst/>
            <a:gdLst>
              <a:gd name="connsiteX0" fmla="*/ 1346060 w 2692119"/>
              <a:gd name="connsiteY0" fmla="*/ 0 h 2692119"/>
              <a:gd name="connsiteX1" fmla="*/ 2692119 w 2692119"/>
              <a:gd name="connsiteY1" fmla="*/ 1346060 h 2692119"/>
              <a:gd name="connsiteX2" fmla="*/ 1346060 w 2692119"/>
              <a:gd name="connsiteY2" fmla="*/ 2692119 h 2692119"/>
              <a:gd name="connsiteX3" fmla="*/ 0 w 2692119"/>
              <a:gd name="connsiteY3" fmla="*/ 1346060 h 269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119" h="2692119">
                <a:moveTo>
                  <a:pt x="1346060" y="0"/>
                </a:moveTo>
                <a:lnTo>
                  <a:pt x="2692119" y="1346060"/>
                </a:lnTo>
                <a:lnTo>
                  <a:pt x="1346060" y="2692119"/>
                </a:lnTo>
                <a:lnTo>
                  <a:pt x="0" y="1346060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AB5342D4-0FDC-43E7-830B-E6672CC29A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17710" y="317157"/>
            <a:ext cx="2825998" cy="2825997"/>
          </a:xfrm>
          <a:custGeom>
            <a:avLst/>
            <a:gdLst>
              <a:gd name="connsiteX0" fmla="*/ 1346060 w 2692119"/>
              <a:gd name="connsiteY0" fmla="*/ 0 h 2692119"/>
              <a:gd name="connsiteX1" fmla="*/ 2692119 w 2692119"/>
              <a:gd name="connsiteY1" fmla="*/ 1346060 h 2692119"/>
              <a:gd name="connsiteX2" fmla="*/ 1346060 w 2692119"/>
              <a:gd name="connsiteY2" fmla="*/ 2692119 h 2692119"/>
              <a:gd name="connsiteX3" fmla="*/ 0 w 2692119"/>
              <a:gd name="connsiteY3" fmla="*/ 1346060 h 269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119" h="2692119">
                <a:moveTo>
                  <a:pt x="1346060" y="0"/>
                </a:moveTo>
                <a:lnTo>
                  <a:pt x="2692119" y="1346060"/>
                </a:lnTo>
                <a:lnTo>
                  <a:pt x="1346060" y="2692119"/>
                </a:lnTo>
                <a:lnTo>
                  <a:pt x="0" y="1346060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E0A06EF3-172D-4AB7-8C34-3E70F54D5F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65253" y="2911543"/>
            <a:ext cx="3878455" cy="3878454"/>
          </a:xfrm>
          <a:custGeom>
            <a:avLst/>
            <a:gdLst>
              <a:gd name="connsiteX0" fmla="*/ 1346060 w 2692119"/>
              <a:gd name="connsiteY0" fmla="*/ 0 h 2692119"/>
              <a:gd name="connsiteX1" fmla="*/ 2692119 w 2692119"/>
              <a:gd name="connsiteY1" fmla="*/ 1346060 h 2692119"/>
              <a:gd name="connsiteX2" fmla="*/ 1346060 w 2692119"/>
              <a:gd name="connsiteY2" fmla="*/ 2692119 h 2692119"/>
              <a:gd name="connsiteX3" fmla="*/ 0 w 2692119"/>
              <a:gd name="connsiteY3" fmla="*/ 1346060 h 269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119" h="2692119">
                <a:moveTo>
                  <a:pt x="1346060" y="0"/>
                </a:moveTo>
                <a:lnTo>
                  <a:pt x="2692119" y="1346060"/>
                </a:lnTo>
                <a:lnTo>
                  <a:pt x="1346060" y="2692119"/>
                </a:lnTo>
                <a:lnTo>
                  <a:pt x="0" y="1346060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2C2CD42E-F16C-40BD-80D2-585F2E2AB5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85823" y="2371319"/>
            <a:ext cx="1844119" cy="1844118"/>
          </a:xfrm>
          <a:custGeom>
            <a:avLst/>
            <a:gdLst>
              <a:gd name="connsiteX0" fmla="*/ 1346060 w 2692119"/>
              <a:gd name="connsiteY0" fmla="*/ 0 h 2692119"/>
              <a:gd name="connsiteX1" fmla="*/ 2692119 w 2692119"/>
              <a:gd name="connsiteY1" fmla="*/ 1346060 h 2692119"/>
              <a:gd name="connsiteX2" fmla="*/ 1346060 w 2692119"/>
              <a:gd name="connsiteY2" fmla="*/ 2692119 h 2692119"/>
              <a:gd name="connsiteX3" fmla="*/ 0 w 2692119"/>
              <a:gd name="connsiteY3" fmla="*/ 1346060 h 269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119" h="2692119">
                <a:moveTo>
                  <a:pt x="1346060" y="0"/>
                </a:moveTo>
                <a:lnTo>
                  <a:pt x="2692119" y="1346060"/>
                </a:lnTo>
                <a:lnTo>
                  <a:pt x="1346060" y="2692119"/>
                </a:lnTo>
                <a:lnTo>
                  <a:pt x="0" y="1346060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9ACA4EB-ED5F-40D2-954E-3236804BF607}"/>
              </a:ext>
            </a:extLst>
          </p:cNvPr>
          <p:cNvSpPr/>
          <p:nvPr userDrawn="1"/>
        </p:nvSpPr>
        <p:spPr>
          <a:xfrm rot="18900000">
            <a:off x="6148917" y="4271499"/>
            <a:ext cx="676275" cy="6762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FBBF17F0-D735-4192-BF38-646A366BD9B1}"/>
              </a:ext>
            </a:extLst>
          </p:cNvPr>
          <p:cNvSpPr/>
          <p:nvPr userDrawn="1"/>
        </p:nvSpPr>
        <p:spPr>
          <a:xfrm rot="18900000">
            <a:off x="11110856" y="1140795"/>
            <a:ext cx="2162288" cy="2162288"/>
          </a:xfrm>
          <a:custGeom>
            <a:avLst/>
            <a:gdLst>
              <a:gd name="connsiteX0" fmla="*/ 2162288 w 2162288"/>
              <a:gd name="connsiteY0" fmla="*/ 0 h 2162288"/>
              <a:gd name="connsiteX1" fmla="*/ 0 w 2162288"/>
              <a:gd name="connsiteY1" fmla="*/ 2162288 h 2162288"/>
              <a:gd name="connsiteX2" fmla="*/ 0 w 2162288"/>
              <a:gd name="connsiteY2" fmla="*/ 0 h 21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2288" h="2162288">
                <a:moveTo>
                  <a:pt x="2162288" y="0"/>
                </a:moveTo>
                <a:lnTo>
                  <a:pt x="0" y="21622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894F3839-75FE-4EB3-A965-11CD0E07554E}"/>
              </a:ext>
            </a:extLst>
          </p:cNvPr>
          <p:cNvSpPr/>
          <p:nvPr userDrawn="1"/>
        </p:nvSpPr>
        <p:spPr>
          <a:xfrm rot="18900000">
            <a:off x="9996957" y="5046445"/>
            <a:ext cx="2799372" cy="2166377"/>
          </a:xfrm>
          <a:custGeom>
            <a:avLst/>
            <a:gdLst>
              <a:gd name="connsiteX0" fmla="*/ 2799372 w 2799372"/>
              <a:gd name="connsiteY0" fmla="*/ 0 h 2166377"/>
              <a:gd name="connsiteX1" fmla="*/ 2799372 w 2799372"/>
              <a:gd name="connsiteY1" fmla="*/ 819814 h 2166377"/>
              <a:gd name="connsiteX2" fmla="*/ 1452809 w 2799372"/>
              <a:gd name="connsiteY2" fmla="*/ 2166377 h 2166377"/>
              <a:gd name="connsiteX3" fmla="*/ 0 w 2799372"/>
              <a:gd name="connsiteY3" fmla="*/ 713568 h 2166377"/>
              <a:gd name="connsiteX4" fmla="*/ 0 w 2799372"/>
              <a:gd name="connsiteY4" fmla="*/ 0 h 2166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9372" h="2166377">
                <a:moveTo>
                  <a:pt x="2799372" y="0"/>
                </a:moveTo>
                <a:lnTo>
                  <a:pt x="2799372" y="819814"/>
                </a:lnTo>
                <a:lnTo>
                  <a:pt x="1452809" y="2166377"/>
                </a:lnTo>
                <a:lnTo>
                  <a:pt x="0" y="7135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6D67AAC-6112-4829-979C-CCBF948DE19E}"/>
              </a:ext>
            </a:extLst>
          </p:cNvPr>
          <p:cNvSpPr/>
          <p:nvPr userDrawn="1"/>
        </p:nvSpPr>
        <p:spPr>
          <a:xfrm rot="18900000">
            <a:off x="7343001" y="310757"/>
            <a:ext cx="1079931" cy="1079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0EF8D56E-C510-45E8-828E-2AA8B586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619839"/>
            <a:ext cx="4819470" cy="50196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xmlns="" id="{BC0B94A3-6B80-4B1A-A374-DBF0324867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734" y="4196430"/>
            <a:ext cx="4806034" cy="60417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2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68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8">
            <a:extLst>
              <a:ext uri="{FF2B5EF4-FFF2-40B4-BE49-F238E27FC236}">
                <a16:creationId xmlns:a16="http://schemas.microsoft.com/office/drawing/2014/main" xmlns="" id="{3318FEA0-6736-4EDE-A94F-BD12E8826B23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54248" y="731520"/>
            <a:ext cx="4889351" cy="5464885"/>
          </a:xfrm>
          <a:prstGeom prst="rect">
            <a:avLst/>
          </a:prstGeom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50E2243C-8136-4FD1-89D2-DEE9A8434D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83926" y="1814136"/>
            <a:ext cx="5212773" cy="907555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64EFB3-B0EA-4453-AF13-08D05508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7" y="1162280"/>
            <a:ext cx="5212773" cy="50196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C84CF6CE-4FB1-4040-BEDA-8567F547015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483926" y="3127313"/>
            <a:ext cx="5212773" cy="29068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94A1E868-55E6-42C2-8CA1-8F3B9AAE329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483926" y="3503897"/>
            <a:ext cx="5212773" cy="886691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24CBCA46-2D0A-42DA-9D2D-03B5AC8EDD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83926" y="4621525"/>
            <a:ext cx="5212773" cy="29068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F05D9644-8C96-49AC-BE99-06FCE1160F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483926" y="4998109"/>
            <a:ext cx="5212773" cy="886691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xmlns="" id="{A12933DB-3AAA-4993-A010-1814BEDEE1D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rot="10800000">
            <a:off x="0" y="0"/>
            <a:ext cx="4595193" cy="3892214"/>
            <a:chOff x="3586" y="854"/>
            <a:chExt cx="4092" cy="3466"/>
          </a:xfrm>
          <a:solidFill>
            <a:schemeClr val="accent1">
              <a:alpha val="34000"/>
            </a:schemeClr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8935144E-FC19-4036-AA60-11938A16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  <a:gd name="T10" fmla="*/ 4092 w 4092"/>
                <a:gd name="T11" fmla="*/ 0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  <a:lnTo>
                    <a:pt x="40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DBB7CEAA-AAB2-4079-ABAA-46E5BE07B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</a:path>
              </a:pathLst>
            </a:custGeom>
            <a:solidFill>
              <a:schemeClr val="accent4">
                <a:alpha val="6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xmlns="" id="{A53B1AD3-1F38-4AAC-A662-5D9C86852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6" y="2725"/>
              <a:ext cx="442" cy="1595"/>
            </a:xfrm>
            <a:custGeom>
              <a:avLst/>
              <a:gdLst>
                <a:gd name="T0" fmla="*/ 442 w 442"/>
                <a:gd name="T1" fmla="*/ 0 h 1595"/>
                <a:gd name="T2" fmla="*/ 0 w 442"/>
                <a:gd name="T3" fmla="*/ 941 h 1595"/>
                <a:gd name="T4" fmla="*/ 222 w 442"/>
                <a:gd name="T5" fmla="*/ 1595 h 1595"/>
                <a:gd name="T6" fmla="*/ 205 w 442"/>
                <a:gd name="T7" fmla="*/ 947 h 1595"/>
                <a:gd name="T8" fmla="*/ 442 w 442"/>
                <a:gd name="T9" fmla="*/ 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1595">
                  <a:moveTo>
                    <a:pt x="442" y="0"/>
                  </a:moveTo>
                  <a:lnTo>
                    <a:pt x="0" y="941"/>
                  </a:lnTo>
                  <a:lnTo>
                    <a:pt x="222" y="1595"/>
                  </a:lnTo>
                  <a:lnTo>
                    <a:pt x="205" y="947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3">
                <a:alpha val="5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E1BBC6F6-473D-4F5B-89A5-77E058C6B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1367"/>
              <a:ext cx="3385" cy="2872"/>
            </a:xfrm>
            <a:custGeom>
              <a:avLst/>
              <a:gdLst>
                <a:gd name="T0" fmla="*/ 3385 w 3385"/>
                <a:gd name="T1" fmla="*/ 0 h 2872"/>
                <a:gd name="T2" fmla="*/ 3099 w 3385"/>
                <a:gd name="T3" fmla="*/ 2720 h 2872"/>
                <a:gd name="T4" fmla="*/ 0 w 3385"/>
                <a:gd name="T5" fmla="*/ 2872 h 2872"/>
                <a:gd name="T6" fmla="*/ 2507 w 3385"/>
                <a:gd name="T7" fmla="*/ 2470 h 2872"/>
                <a:gd name="T8" fmla="*/ 3385 w 3385"/>
                <a:gd name="T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5" h="2872">
                  <a:moveTo>
                    <a:pt x="3385" y="0"/>
                  </a:moveTo>
                  <a:lnTo>
                    <a:pt x="3099" y="2720"/>
                  </a:lnTo>
                  <a:lnTo>
                    <a:pt x="0" y="2872"/>
                  </a:lnTo>
                  <a:lnTo>
                    <a:pt x="2507" y="2470"/>
                  </a:lnTo>
                  <a:lnTo>
                    <a:pt x="3385" y="0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3852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47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082ACF-7E2C-4F56-A8A2-119EF202A2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7718" y="1355724"/>
            <a:ext cx="7382696" cy="5244773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Wearing something new over and over again and getting completely bored of it</a:t>
            </a:r>
          </a:p>
          <a:p>
            <a:pPr algn="just"/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Go on a Shopping spree and come home with a black hole in your pocket for things that you will only wear a few times</a:t>
            </a:r>
          </a:p>
          <a:p>
            <a:pPr algn="just"/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Work a 9-5 and want a power makeover to your wardrobe but end up shopping for fun non-work clothes, every time!</a:t>
            </a:r>
          </a:p>
          <a:p>
            <a:pPr algn="just"/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Hate the mall, laundry, cheap clothes and want to slash your shopping expenses but still want to wear that amazing dress for a big event.</a:t>
            </a:r>
          </a:p>
          <a:p>
            <a:pPr algn="just"/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Need the better fit of designer clothes and know you really are probably too old to keep shopping at some of the stores.</a:t>
            </a:r>
          </a:p>
          <a:p>
            <a:pPr algn="just"/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Are you contemplating life while looking at your closet, seeing where all your money went and still got nothing to wear?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19643-F3AC-426F-854D-97449FAF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890" y="446561"/>
            <a:ext cx="7010400" cy="651659"/>
          </a:xfrm>
        </p:spPr>
        <p:txBody>
          <a:bodyPr/>
          <a:lstStyle/>
          <a:p>
            <a:r>
              <a:rPr lang="en-US" dirty="0"/>
              <a:t>Our Everyday Problem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xmlns="" id="{AB08A691-A572-4D12-84EC-56A8B904A1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92775" y="1355725"/>
            <a:ext cx="6496050" cy="5502275"/>
            <a:chOff x="3586" y="854"/>
            <a:chExt cx="4092" cy="3466"/>
          </a:xfrm>
          <a:solidFill>
            <a:schemeClr val="accent1">
              <a:alpha val="34000"/>
            </a:schemeClr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3B6AF778-DF61-4256-9C1C-8D9EF9EE1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  <a:gd name="T10" fmla="*/ 4092 w 4092"/>
                <a:gd name="T11" fmla="*/ 0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  <a:lnTo>
                    <a:pt x="40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xmlns="" id="{FE5FAA94-10C1-4E26-9DBC-5892C71B3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</a:path>
              </a:pathLst>
            </a:custGeom>
            <a:solidFill>
              <a:schemeClr val="accent4">
                <a:alpha val="6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xmlns="" id="{15053386-5A99-451F-9C0B-15AF4920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6" y="2725"/>
              <a:ext cx="442" cy="1595"/>
            </a:xfrm>
            <a:custGeom>
              <a:avLst/>
              <a:gdLst>
                <a:gd name="T0" fmla="*/ 442 w 442"/>
                <a:gd name="T1" fmla="*/ 0 h 1595"/>
                <a:gd name="T2" fmla="*/ 0 w 442"/>
                <a:gd name="T3" fmla="*/ 941 h 1595"/>
                <a:gd name="T4" fmla="*/ 222 w 442"/>
                <a:gd name="T5" fmla="*/ 1595 h 1595"/>
                <a:gd name="T6" fmla="*/ 205 w 442"/>
                <a:gd name="T7" fmla="*/ 947 h 1595"/>
                <a:gd name="T8" fmla="*/ 442 w 442"/>
                <a:gd name="T9" fmla="*/ 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1595">
                  <a:moveTo>
                    <a:pt x="442" y="0"/>
                  </a:moveTo>
                  <a:lnTo>
                    <a:pt x="0" y="941"/>
                  </a:lnTo>
                  <a:lnTo>
                    <a:pt x="222" y="1595"/>
                  </a:lnTo>
                  <a:lnTo>
                    <a:pt x="205" y="947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3">
                <a:alpha val="5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xmlns="" id="{334C6A94-65F1-4564-897E-8F14F3551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1367"/>
              <a:ext cx="3385" cy="2872"/>
            </a:xfrm>
            <a:custGeom>
              <a:avLst/>
              <a:gdLst>
                <a:gd name="T0" fmla="*/ 3385 w 3385"/>
                <a:gd name="T1" fmla="*/ 0 h 2872"/>
                <a:gd name="T2" fmla="*/ 3099 w 3385"/>
                <a:gd name="T3" fmla="*/ 2720 h 2872"/>
                <a:gd name="T4" fmla="*/ 0 w 3385"/>
                <a:gd name="T5" fmla="*/ 2872 h 2872"/>
                <a:gd name="T6" fmla="*/ 2507 w 3385"/>
                <a:gd name="T7" fmla="*/ 2470 h 2872"/>
                <a:gd name="T8" fmla="*/ 3385 w 3385"/>
                <a:gd name="T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5" h="2872">
                  <a:moveTo>
                    <a:pt x="3385" y="0"/>
                  </a:moveTo>
                  <a:lnTo>
                    <a:pt x="3099" y="2720"/>
                  </a:lnTo>
                  <a:lnTo>
                    <a:pt x="0" y="2872"/>
                  </a:lnTo>
                  <a:lnTo>
                    <a:pt x="2507" y="2470"/>
                  </a:lnTo>
                  <a:lnTo>
                    <a:pt x="3385" y="0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1" name="Picture Placeholder 20" descr="&#10;">
            <a:extLst>
              <a:ext uri="{FF2B5EF4-FFF2-40B4-BE49-F238E27FC236}">
                <a16:creationId xmlns:a16="http://schemas.microsoft.com/office/drawing/2014/main" xmlns="" id="{4908591E-5ABA-4D27-8DBA-F08EC673404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1" r="30761"/>
          <a:stretch>
            <a:fillRect/>
          </a:stretch>
        </p:blipFill>
        <p:spPr>
          <a:xfrm>
            <a:off x="8519181" y="2041525"/>
            <a:ext cx="3318806" cy="3631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60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xmlns="" id="{AAF8DCEF-F2A6-4242-928A-1E65C1F8E75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" t="27508" r="11931" b="10951"/>
          <a:stretch/>
        </p:blipFill>
        <p:spPr>
          <a:xfrm>
            <a:off x="640445" y="1604647"/>
            <a:ext cx="3326036" cy="398732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082ACF-7E2C-4F56-A8A2-119EF202A2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4855" y="2478636"/>
            <a:ext cx="7271845" cy="38369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Designer Clothes That Look As Beautiful On You As They Do Online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The Selection is Really Endless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Expensive!!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19643-F3AC-426F-854D-97449FAF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252" y="725169"/>
            <a:ext cx="5212773" cy="501968"/>
          </a:xfrm>
        </p:spPr>
        <p:txBody>
          <a:bodyPr/>
          <a:lstStyle/>
          <a:p>
            <a:r>
              <a:rPr lang="en-US" dirty="0"/>
              <a:t>Challenge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xmlns="" id="{AB08A691-A572-4D12-84EC-56A8B904A1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92775" y="1355725"/>
            <a:ext cx="6496050" cy="5502275"/>
            <a:chOff x="3586" y="854"/>
            <a:chExt cx="4092" cy="3466"/>
          </a:xfrm>
          <a:solidFill>
            <a:schemeClr val="accent1">
              <a:alpha val="34000"/>
            </a:schemeClr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3B6AF778-DF61-4256-9C1C-8D9EF9EE1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  <a:gd name="T10" fmla="*/ 4092 w 4092"/>
                <a:gd name="T11" fmla="*/ 0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  <a:lnTo>
                    <a:pt x="40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xmlns="" id="{FE5FAA94-10C1-4E26-9DBC-5892C71B3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</a:path>
              </a:pathLst>
            </a:custGeom>
            <a:solidFill>
              <a:schemeClr val="accent4">
                <a:alpha val="6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xmlns="" id="{15053386-5A99-451F-9C0B-15AF4920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6" y="2725"/>
              <a:ext cx="442" cy="1595"/>
            </a:xfrm>
            <a:custGeom>
              <a:avLst/>
              <a:gdLst>
                <a:gd name="T0" fmla="*/ 442 w 442"/>
                <a:gd name="T1" fmla="*/ 0 h 1595"/>
                <a:gd name="T2" fmla="*/ 0 w 442"/>
                <a:gd name="T3" fmla="*/ 941 h 1595"/>
                <a:gd name="T4" fmla="*/ 222 w 442"/>
                <a:gd name="T5" fmla="*/ 1595 h 1595"/>
                <a:gd name="T6" fmla="*/ 205 w 442"/>
                <a:gd name="T7" fmla="*/ 947 h 1595"/>
                <a:gd name="T8" fmla="*/ 442 w 442"/>
                <a:gd name="T9" fmla="*/ 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1595">
                  <a:moveTo>
                    <a:pt x="442" y="0"/>
                  </a:moveTo>
                  <a:lnTo>
                    <a:pt x="0" y="941"/>
                  </a:lnTo>
                  <a:lnTo>
                    <a:pt x="222" y="1595"/>
                  </a:lnTo>
                  <a:lnTo>
                    <a:pt x="205" y="947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3">
                <a:alpha val="5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xmlns="" id="{334C6A94-65F1-4564-897E-8F14F3551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1367"/>
              <a:ext cx="3385" cy="2872"/>
            </a:xfrm>
            <a:custGeom>
              <a:avLst/>
              <a:gdLst>
                <a:gd name="T0" fmla="*/ 3385 w 3385"/>
                <a:gd name="T1" fmla="*/ 0 h 2872"/>
                <a:gd name="T2" fmla="*/ 3099 w 3385"/>
                <a:gd name="T3" fmla="*/ 2720 h 2872"/>
                <a:gd name="T4" fmla="*/ 0 w 3385"/>
                <a:gd name="T5" fmla="*/ 2872 h 2872"/>
                <a:gd name="T6" fmla="*/ 2507 w 3385"/>
                <a:gd name="T7" fmla="*/ 2470 h 2872"/>
                <a:gd name="T8" fmla="*/ 3385 w 3385"/>
                <a:gd name="T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5" h="2872">
                  <a:moveTo>
                    <a:pt x="3385" y="0"/>
                  </a:moveTo>
                  <a:lnTo>
                    <a:pt x="3099" y="2720"/>
                  </a:lnTo>
                  <a:lnTo>
                    <a:pt x="0" y="2872"/>
                  </a:lnTo>
                  <a:lnTo>
                    <a:pt x="2507" y="2470"/>
                  </a:lnTo>
                  <a:lnTo>
                    <a:pt x="3385" y="0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04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102DF3EA-8D68-44DB-871F-FF86ED337B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7" t="1767" r="12691" b="4330"/>
          <a:stretch/>
        </p:blipFill>
        <p:spPr>
          <a:xfrm>
            <a:off x="5314770" y="1023576"/>
            <a:ext cx="3452714" cy="34527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15546-9CE3-4CDA-B799-59C8B216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i="1" dirty="0"/>
              <a:t>Rental </a:t>
            </a:r>
            <a:r>
              <a:rPr lang="en-US" sz="4800" b="0" i="1" dirty="0" err="1"/>
              <a:t>ReStyle</a:t>
            </a:r>
            <a:endParaRPr lang="en-US" sz="4800" b="0" i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FE70412-8528-429F-8532-86DBBC37DF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5103" y="4196430"/>
            <a:ext cx="6041811" cy="604170"/>
          </a:xfrm>
        </p:spPr>
        <p:txBody>
          <a:bodyPr/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       Look Like a Million Bucks But Aren’t Going Broke</a:t>
            </a:r>
          </a:p>
          <a:p>
            <a:endParaRPr lang="en-US" dirty="0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xmlns="" id="{D18A737B-8CDF-4166-96DE-8581EFAE49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5" b="16875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xmlns="" id="{B7E5423C-1B3D-4F4D-86B2-1C81269335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1" t="563" r="4253" b="-563"/>
          <a:stretch/>
        </p:blipFill>
        <p:spPr>
          <a:xfrm>
            <a:off x="8017710" y="317157"/>
            <a:ext cx="2825998" cy="2825997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xmlns="" id="{DD58CB6E-2FD3-41B1-909D-4312CC4A83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0" t="1682" r="6032" b="4311"/>
          <a:stretch/>
        </p:blipFill>
        <p:spPr>
          <a:xfrm>
            <a:off x="9585823" y="2371319"/>
            <a:ext cx="1844119" cy="1844118"/>
          </a:xfr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1495CC79-AE34-42E2-8EE0-D803AE181FF4}"/>
              </a:ext>
            </a:extLst>
          </p:cNvPr>
          <p:cNvCxnSpPr>
            <a:cxnSpLocks/>
          </p:cNvCxnSpPr>
          <p:nvPr/>
        </p:nvCxnSpPr>
        <p:spPr>
          <a:xfrm>
            <a:off x="594459" y="0"/>
            <a:ext cx="0" cy="32788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A74F007-72F3-4577-8718-4CB82A82F238}"/>
              </a:ext>
            </a:extLst>
          </p:cNvPr>
          <p:cNvSpPr/>
          <p:nvPr/>
        </p:nvSpPr>
        <p:spPr>
          <a:xfrm rot="2700000">
            <a:off x="499209" y="3281747"/>
            <a:ext cx="190500" cy="190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xmlns="" id="{74B518C0-BCFC-4A10-9431-0E1C070742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>
          <a:xfrm>
            <a:off x="7210096" y="0"/>
            <a:ext cx="4981903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0303854-D40B-4E5B-A1BC-EE53133BC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81949" y="1129552"/>
            <a:ext cx="3810000" cy="603250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Our Solution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CEFA6CA-9B44-47D1-A966-C4E741A075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219" y="2381999"/>
            <a:ext cx="8785142" cy="548640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Make designer clothes affordable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Delivery at your doorstep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Deliver high street design, at pocket friendly prices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Have all kind of trendy clothes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You Look Like a Million Bucks But Aren’t Going Broke</a:t>
            </a:r>
          </a:p>
        </p:txBody>
      </p:sp>
    </p:spTree>
    <p:extLst>
      <p:ext uri="{BB962C8B-B14F-4D97-AF65-F5344CB8AC3E}">
        <p14:creationId xmlns:p14="http://schemas.microsoft.com/office/powerpoint/2010/main" val="291887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570B8034-F535-4995-83A2-A5FAC5D4D3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hq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/>
        </p:blipFill>
        <p:spPr>
          <a:xfrm>
            <a:off x="7094484" y="0"/>
            <a:ext cx="5097516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0303854-D40B-4E5B-A1BC-EE53133BC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104" y="872358"/>
            <a:ext cx="3832528" cy="639727"/>
          </a:xfrm>
        </p:spPr>
        <p:txBody>
          <a:bodyPr/>
          <a:lstStyle/>
          <a:p>
            <a:r>
              <a:rPr lang="en-US" dirty="0"/>
              <a:t>Business Value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xmlns="" id="{5162A7BD-35BB-4609-822D-8FD6DE67D9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323868"/>
              </p:ext>
            </p:extLst>
          </p:nvPr>
        </p:nvGraphicFramePr>
        <p:xfrm>
          <a:off x="578070" y="2165131"/>
          <a:ext cx="6894786" cy="421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67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082ACF-7E2C-4F56-A8A2-119EF202A2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38" y="1509823"/>
            <a:ext cx="7968977" cy="52195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Customer :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performs search and rents clothes from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Designer :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Adds new clothes to the application. 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8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Delivery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Unit 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Takes care of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inventory details and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delivery of rented clothes.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Customer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 Representative :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Interacts with customer and provides assistance.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System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Representative :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Verifies the designer , customer details and payment information.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19643-F3AC-426F-854D-97449FAF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252" y="725169"/>
            <a:ext cx="5212773" cy="501968"/>
          </a:xfrm>
        </p:spPr>
        <p:txBody>
          <a:bodyPr/>
          <a:lstStyle/>
          <a:p>
            <a:r>
              <a:rPr lang="en-US" dirty="0"/>
              <a:t>Users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xmlns="" id="{AB08A691-A572-4D12-84EC-56A8B904A1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92775" y="1355725"/>
            <a:ext cx="6496050" cy="5502275"/>
            <a:chOff x="3586" y="854"/>
            <a:chExt cx="4092" cy="3466"/>
          </a:xfrm>
          <a:solidFill>
            <a:schemeClr val="accent1">
              <a:alpha val="34000"/>
            </a:schemeClr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3B6AF778-DF61-4256-9C1C-8D9EF9EE1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  <a:gd name="T10" fmla="*/ 4092 w 4092"/>
                <a:gd name="T11" fmla="*/ 0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  <a:lnTo>
                    <a:pt x="40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xmlns="" id="{FE5FAA94-10C1-4E26-9DBC-5892C71B3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</a:path>
              </a:pathLst>
            </a:custGeom>
            <a:solidFill>
              <a:schemeClr val="accent4">
                <a:alpha val="6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xmlns="" id="{15053386-5A99-451F-9C0B-15AF4920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6" y="2725"/>
              <a:ext cx="442" cy="1595"/>
            </a:xfrm>
            <a:custGeom>
              <a:avLst/>
              <a:gdLst>
                <a:gd name="T0" fmla="*/ 442 w 442"/>
                <a:gd name="T1" fmla="*/ 0 h 1595"/>
                <a:gd name="T2" fmla="*/ 0 w 442"/>
                <a:gd name="T3" fmla="*/ 941 h 1595"/>
                <a:gd name="T4" fmla="*/ 222 w 442"/>
                <a:gd name="T5" fmla="*/ 1595 h 1595"/>
                <a:gd name="T6" fmla="*/ 205 w 442"/>
                <a:gd name="T7" fmla="*/ 947 h 1595"/>
                <a:gd name="T8" fmla="*/ 442 w 442"/>
                <a:gd name="T9" fmla="*/ 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1595">
                  <a:moveTo>
                    <a:pt x="442" y="0"/>
                  </a:moveTo>
                  <a:lnTo>
                    <a:pt x="0" y="941"/>
                  </a:lnTo>
                  <a:lnTo>
                    <a:pt x="222" y="1595"/>
                  </a:lnTo>
                  <a:lnTo>
                    <a:pt x="205" y="947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3">
                <a:alpha val="5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xmlns="" id="{334C6A94-65F1-4564-897E-8F14F3551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1367"/>
              <a:ext cx="3385" cy="2872"/>
            </a:xfrm>
            <a:custGeom>
              <a:avLst/>
              <a:gdLst>
                <a:gd name="T0" fmla="*/ 3385 w 3385"/>
                <a:gd name="T1" fmla="*/ 0 h 2872"/>
                <a:gd name="T2" fmla="*/ 3099 w 3385"/>
                <a:gd name="T3" fmla="*/ 2720 h 2872"/>
                <a:gd name="T4" fmla="*/ 0 w 3385"/>
                <a:gd name="T5" fmla="*/ 2872 h 2872"/>
                <a:gd name="T6" fmla="*/ 2507 w 3385"/>
                <a:gd name="T7" fmla="*/ 2470 h 2872"/>
                <a:gd name="T8" fmla="*/ 3385 w 3385"/>
                <a:gd name="T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5" h="2872">
                  <a:moveTo>
                    <a:pt x="3385" y="0"/>
                  </a:moveTo>
                  <a:lnTo>
                    <a:pt x="3099" y="2720"/>
                  </a:lnTo>
                  <a:lnTo>
                    <a:pt x="0" y="2872"/>
                  </a:lnTo>
                  <a:lnTo>
                    <a:pt x="2507" y="2470"/>
                  </a:lnTo>
                  <a:lnTo>
                    <a:pt x="3385" y="0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 descr="Image result for rental wardrobe">
            <a:extLst>
              <a:ext uri="{FF2B5EF4-FFF2-40B4-BE49-F238E27FC236}">
                <a16:creationId xmlns:a16="http://schemas.microsoft.com/office/drawing/2014/main" xmlns="" id="{8A412692-AA21-47C2-BFEA-D9B124FFCC27}"/>
              </a:ext>
            </a:extLst>
          </p:cNvPr>
          <p:cNvPicPr>
            <a:picLocks noGrp="1" noChangeAspect="1" noChangeArrowheads="1"/>
          </p:cNvPicPr>
          <p:nvPr>
            <p:ph type="pic" sz="quarter" idx="3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" b="6402"/>
          <a:stretch>
            <a:fillRect/>
          </a:stretch>
        </p:blipFill>
        <p:spPr bwMode="auto">
          <a:xfrm>
            <a:off x="8295923" y="257835"/>
            <a:ext cx="2859423" cy="369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54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19643-F3AC-426F-854D-97449FAF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751" y="349304"/>
            <a:ext cx="5212773" cy="501968"/>
          </a:xfrm>
        </p:spPr>
        <p:txBody>
          <a:bodyPr/>
          <a:lstStyle/>
          <a:p>
            <a:r>
              <a:rPr lang="en-US" dirty="0"/>
              <a:t>Use Cases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xmlns="" id="{AB08A691-A572-4D12-84EC-56A8B904A1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92775" y="1355725"/>
            <a:ext cx="6496050" cy="5502275"/>
            <a:chOff x="3586" y="854"/>
            <a:chExt cx="4092" cy="3466"/>
          </a:xfrm>
          <a:solidFill>
            <a:schemeClr val="accent1">
              <a:alpha val="34000"/>
            </a:schemeClr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3B6AF778-DF61-4256-9C1C-8D9EF9EE1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  <a:gd name="T10" fmla="*/ 4092 w 4092"/>
                <a:gd name="T11" fmla="*/ 0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  <a:lnTo>
                    <a:pt x="40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xmlns="" id="{FE5FAA94-10C1-4E26-9DBC-5892C71B3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</a:path>
              </a:pathLst>
            </a:custGeom>
            <a:solidFill>
              <a:schemeClr val="accent4">
                <a:alpha val="6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xmlns="" id="{15053386-5A99-451F-9C0B-15AF4920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6" y="2725"/>
              <a:ext cx="442" cy="1595"/>
            </a:xfrm>
            <a:custGeom>
              <a:avLst/>
              <a:gdLst>
                <a:gd name="T0" fmla="*/ 442 w 442"/>
                <a:gd name="T1" fmla="*/ 0 h 1595"/>
                <a:gd name="T2" fmla="*/ 0 w 442"/>
                <a:gd name="T3" fmla="*/ 941 h 1595"/>
                <a:gd name="T4" fmla="*/ 222 w 442"/>
                <a:gd name="T5" fmla="*/ 1595 h 1595"/>
                <a:gd name="T6" fmla="*/ 205 w 442"/>
                <a:gd name="T7" fmla="*/ 947 h 1595"/>
                <a:gd name="T8" fmla="*/ 442 w 442"/>
                <a:gd name="T9" fmla="*/ 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1595">
                  <a:moveTo>
                    <a:pt x="442" y="0"/>
                  </a:moveTo>
                  <a:lnTo>
                    <a:pt x="0" y="941"/>
                  </a:lnTo>
                  <a:lnTo>
                    <a:pt x="222" y="1595"/>
                  </a:lnTo>
                  <a:lnTo>
                    <a:pt x="205" y="947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3">
                <a:alpha val="5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xmlns="" id="{334C6A94-65F1-4564-897E-8F14F3551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1367"/>
              <a:ext cx="3385" cy="2872"/>
            </a:xfrm>
            <a:custGeom>
              <a:avLst/>
              <a:gdLst>
                <a:gd name="T0" fmla="*/ 3385 w 3385"/>
                <a:gd name="T1" fmla="*/ 0 h 2872"/>
                <a:gd name="T2" fmla="*/ 3099 w 3385"/>
                <a:gd name="T3" fmla="*/ 2720 h 2872"/>
                <a:gd name="T4" fmla="*/ 0 w 3385"/>
                <a:gd name="T5" fmla="*/ 2872 h 2872"/>
                <a:gd name="T6" fmla="*/ 2507 w 3385"/>
                <a:gd name="T7" fmla="*/ 2470 h 2872"/>
                <a:gd name="T8" fmla="*/ 3385 w 3385"/>
                <a:gd name="T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5" h="2872">
                  <a:moveTo>
                    <a:pt x="3385" y="0"/>
                  </a:moveTo>
                  <a:lnTo>
                    <a:pt x="3099" y="2720"/>
                  </a:lnTo>
                  <a:lnTo>
                    <a:pt x="0" y="2872"/>
                  </a:lnTo>
                  <a:lnTo>
                    <a:pt x="2507" y="2470"/>
                  </a:lnTo>
                  <a:lnTo>
                    <a:pt x="3385" y="0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4" name="Content Placeholder 5">
            <a:extLst>
              <a:ext uri="{FF2B5EF4-FFF2-40B4-BE49-F238E27FC236}">
                <a16:creationId xmlns:a16="http://schemas.microsoft.com/office/drawing/2014/main" xmlns="" id="{D8EA7ABA-9490-4352-9E1C-9BE2ED7BA9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261012"/>
              </p:ext>
            </p:extLst>
          </p:nvPr>
        </p:nvGraphicFramePr>
        <p:xfrm>
          <a:off x="430924" y="1124607"/>
          <a:ext cx="11433127" cy="5623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73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19643-F3AC-426F-854D-97449FAF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751" y="349304"/>
            <a:ext cx="5212773" cy="501968"/>
          </a:xfrm>
        </p:spPr>
        <p:txBody>
          <a:bodyPr/>
          <a:lstStyle/>
          <a:p>
            <a:r>
              <a:rPr lang="en-US" dirty="0" smtClean="0"/>
              <a:t>Business Metrics</a:t>
            </a:r>
            <a:endParaRPr lang="en-US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xmlns="" id="{AB08A691-A572-4D12-84EC-56A8B904A1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92775" y="1355725"/>
            <a:ext cx="6496050" cy="5502275"/>
            <a:chOff x="3586" y="854"/>
            <a:chExt cx="4092" cy="3466"/>
          </a:xfrm>
          <a:solidFill>
            <a:schemeClr val="accent1">
              <a:alpha val="34000"/>
            </a:schemeClr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3B6AF778-DF61-4256-9C1C-8D9EF9EE1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  <a:gd name="T10" fmla="*/ 4092 w 4092"/>
                <a:gd name="T11" fmla="*/ 0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  <a:lnTo>
                    <a:pt x="40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xmlns="" id="{FE5FAA94-10C1-4E26-9DBC-5892C71B3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</a:path>
              </a:pathLst>
            </a:custGeom>
            <a:solidFill>
              <a:schemeClr val="accent4">
                <a:alpha val="6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xmlns="" id="{15053386-5A99-451F-9C0B-15AF4920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6" y="2725"/>
              <a:ext cx="442" cy="1595"/>
            </a:xfrm>
            <a:custGeom>
              <a:avLst/>
              <a:gdLst>
                <a:gd name="T0" fmla="*/ 442 w 442"/>
                <a:gd name="T1" fmla="*/ 0 h 1595"/>
                <a:gd name="T2" fmla="*/ 0 w 442"/>
                <a:gd name="T3" fmla="*/ 941 h 1595"/>
                <a:gd name="T4" fmla="*/ 222 w 442"/>
                <a:gd name="T5" fmla="*/ 1595 h 1595"/>
                <a:gd name="T6" fmla="*/ 205 w 442"/>
                <a:gd name="T7" fmla="*/ 947 h 1595"/>
                <a:gd name="T8" fmla="*/ 442 w 442"/>
                <a:gd name="T9" fmla="*/ 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1595">
                  <a:moveTo>
                    <a:pt x="442" y="0"/>
                  </a:moveTo>
                  <a:lnTo>
                    <a:pt x="0" y="941"/>
                  </a:lnTo>
                  <a:lnTo>
                    <a:pt x="222" y="1595"/>
                  </a:lnTo>
                  <a:lnTo>
                    <a:pt x="205" y="947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3">
                <a:alpha val="5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xmlns="" id="{334C6A94-65F1-4564-897E-8F14F3551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1367"/>
              <a:ext cx="3385" cy="2872"/>
            </a:xfrm>
            <a:custGeom>
              <a:avLst/>
              <a:gdLst>
                <a:gd name="T0" fmla="*/ 3385 w 3385"/>
                <a:gd name="T1" fmla="*/ 0 h 2872"/>
                <a:gd name="T2" fmla="*/ 3099 w 3385"/>
                <a:gd name="T3" fmla="*/ 2720 h 2872"/>
                <a:gd name="T4" fmla="*/ 0 w 3385"/>
                <a:gd name="T5" fmla="*/ 2872 h 2872"/>
                <a:gd name="T6" fmla="*/ 2507 w 3385"/>
                <a:gd name="T7" fmla="*/ 2470 h 2872"/>
                <a:gd name="T8" fmla="*/ 3385 w 3385"/>
                <a:gd name="T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5" h="2872">
                  <a:moveTo>
                    <a:pt x="3385" y="0"/>
                  </a:moveTo>
                  <a:lnTo>
                    <a:pt x="3099" y="2720"/>
                  </a:lnTo>
                  <a:lnTo>
                    <a:pt x="0" y="2872"/>
                  </a:lnTo>
                  <a:lnTo>
                    <a:pt x="2507" y="2470"/>
                  </a:lnTo>
                  <a:lnTo>
                    <a:pt x="3385" y="0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6566" y="1897955"/>
            <a:ext cx="6543779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b="1" dirty="0" smtClean="0">
                <a:solidFill>
                  <a:schemeClr val="accent1"/>
                </a:solidFill>
              </a:rPr>
              <a:t>Fashion Trend</a:t>
            </a:r>
          </a:p>
          <a:p>
            <a:endParaRPr lang="en-US" sz="3200" b="1" dirty="0" smtClean="0">
              <a:solidFill>
                <a:schemeClr val="accent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b="1" dirty="0" smtClean="0">
                <a:solidFill>
                  <a:schemeClr val="accent1"/>
                </a:solidFill>
              </a:rPr>
              <a:t>Time Utilization</a:t>
            </a:r>
          </a:p>
          <a:p>
            <a:endParaRPr lang="en-US" sz="3200" b="1" dirty="0" smtClean="0">
              <a:solidFill>
                <a:schemeClr val="accent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b="1" dirty="0" smtClean="0">
                <a:solidFill>
                  <a:schemeClr val="accent1"/>
                </a:solidFill>
              </a:rPr>
              <a:t>Rental Rate according to area</a:t>
            </a:r>
          </a:p>
          <a:p>
            <a:endParaRPr lang="en-US" sz="3200" b="1" dirty="0" smtClean="0">
              <a:solidFill>
                <a:schemeClr val="accent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b="1" dirty="0" smtClean="0">
                <a:solidFill>
                  <a:schemeClr val="accent1"/>
                </a:solidFill>
              </a:rPr>
              <a:t>Potential Rental Days</a:t>
            </a:r>
          </a:p>
          <a:p>
            <a:endParaRPr lang="en-US" sz="3200" b="1" dirty="0" smtClean="0">
              <a:solidFill>
                <a:schemeClr val="accent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b="1" dirty="0" smtClean="0">
                <a:solidFill>
                  <a:schemeClr val="accent1"/>
                </a:solidFill>
              </a:rPr>
              <a:t>Sales Trend</a:t>
            </a:r>
          </a:p>
          <a:p>
            <a:endParaRPr lang="en-US" sz="44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19" y="1665660"/>
            <a:ext cx="3796249" cy="44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19643-F3AC-426F-854D-97449FAF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751" y="349304"/>
            <a:ext cx="5212773" cy="50196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xmlns="" id="{AB08A691-A572-4D12-84EC-56A8B904A1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92775" y="1355725"/>
            <a:ext cx="6496050" cy="5502275"/>
            <a:chOff x="3586" y="854"/>
            <a:chExt cx="4092" cy="3466"/>
          </a:xfrm>
          <a:solidFill>
            <a:schemeClr val="accent1">
              <a:alpha val="34000"/>
            </a:schemeClr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3B6AF778-DF61-4256-9C1C-8D9EF9EE1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  <a:gd name="T10" fmla="*/ 4092 w 4092"/>
                <a:gd name="T11" fmla="*/ 0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  <a:lnTo>
                    <a:pt x="40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xmlns="" id="{FE5FAA94-10C1-4E26-9DBC-5892C71B3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854"/>
              <a:ext cx="4092" cy="3466"/>
            </a:xfrm>
            <a:custGeom>
              <a:avLst/>
              <a:gdLst>
                <a:gd name="T0" fmla="*/ 4092 w 4092"/>
                <a:gd name="T1" fmla="*/ 0 h 3466"/>
                <a:gd name="T2" fmla="*/ 4086 w 4092"/>
                <a:gd name="T3" fmla="*/ 19 h 3466"/>
                <a:gd name="T4" fmla="*/ 3283 w 4092"/>
                <a:gd name="T5" fmla="*/ 3092 h 3466"/>
                <a:gd name="T6" fmla="*/ 0 w 4092"/>
                <a:gd name="T7" fmla="*/ 3466 h 3466"/>
                <a:gd name="T8" fmla="*/ 4092 w 4092"/>
                <a:gd name="T9" fmla="*/ 3466 h 3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3466">
                  <a:moveTo>
                    <a:pt x="4092" y="0"/>
                  </a:moveTo>
                  <a:lnTo>
                    <a:pt x="4086" y="19"/>
                  </a:lnTo>
                  <a:lnTo>
                    <a:pt x="3283" y="3092"/>
                  </a:lnTo>
                  <a:lnTo>
                    <a:pt x="0" y="3466"/>
                  </a:lnTo>
                  <a:lnTo>
                    <a:pt x="4092" y="3466"/>
                  </a:lnTo>
                </a:path>
              </a:pathLst>
            </a:custGeom>
            <a:solidFill>
              <a:schemeClr val="accent4">
                <a:alpha val="6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xmlns="" id="{15053386-5A99-451F-9C0B-15AF4920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6" y="2725"/>
              <a:ext cx="442" cy="1595"/>
            </a:xfrm>
            <a:custGeom>
              <a:avLst/>
              <a:gdLst>
                <a:gd name="T0" fmla="*/ 442 w 442"/>
                <a:gd name="T1" fmla="*/ 0 h 1595"/>
                <a:gd name="T2" fmla="*/ 0 w 442"/>
                <a:gd name="T3" fmla="*/ 941 h 1595"/>
                <a:gd name="T4" fmla="*/ 222 w 442"/>
                <a:gd name="T5" fmla="*/ 1595 h 1595"/>
                <a:gd name="T6" fmla="*/ 205 w 442"/>
                <a:gd name="T7" fmla="*/ 947 h 1595"/>
                <a:gd name="T8" fmla="*/ 442 w 442"/>
                <a:gd name="T9" fmla="*/ 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1595">
                  <a:moveTo>
                    <a:pt x="442" y="0"/>
                  </a:moveTo>
                  <a:lnTo>
                    <a:pt x="0" y="941"/>
                  </a:lnTo>
                  <a:lnTo>
                    <a:pt x="222" y="1595"/>
                  </a:lnTo>
                  <a:lnTo>
                    <a:pt x="205" y="947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3">
                <a:alpha val="5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xmlns="" id="{334C6A94-65F1-4564-897E-8F14F3551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1367"/>
              <a:ext cx="3385" cy="2872"/>
            </a:xfrm>
            <a:custGeom>
              <a:avLst/>
              <a:gdLst>
                <a:gd name="T0" fmla="*/ 3385 w 3385"/>
                <a:gd name="T1" fmla="*/ 0 h 2872"/>
                <a:gd name="T2" fmla="*/ 3099 w 3385"/>
                <a:gd name="T3" fmla="*/ 2720 h 2872"/>
                <a:gd name="T4" fmla="*/ 0 w 3385"/>
                <a:gd name="T5" fmla="*/ 2872 h 2872"/>
                <a:gd name="T6" fmla="*/ 2507 w 3385"/>
                <a:gd name="T7" fmla="*/ 2470 h 2872"/>
                <a:gd name="T8" fmla="*/ 3385 w 3385"/>
                <a:gd name="T9" fmla="*/ 0 h 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5" h="2872">
                  <a:moveTo>
                    <a:pt x="3385" y="0"/>
                  </a:moveTo>
                  <a:lnTo>
                    <a:pt x="3099" y="2720"/>
                  </a:lnTo>
                  <a:lnTo>
                    <a:pt x="0" y="2872"/>
                  </a:lnTo>
                  <a:lnTo>
                    <a:pt x="2507" y="2470"/>
                  </a:lnTo>
                  <a:lnTo>
                    <a:pt x="3385" y="0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881064" y="2892130"/>
            <a:ext cx="4745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accent1"/>
                </a:solidFill>
              </a:rPr>
              <a:t>THANK YOU</a:t>
            </a:r>
            <a:endParaRPr lang="en-US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master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378</Words>
  <Application>Microsoft Macintosh PowerPoint</Application>
  <PresentationFormat>Widescreen</PresentationFormat>
  <Paragraphs>97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Arial</vt:lpstr>
      <vt:lpstr>Office Theme</vt:lpstr>
      <vt:lpstr>Our Everyday Problem</vt:lpstr>
      <vt:lpstr>Challenge</vt:lpstr>
      <vt:lpstr>Rental ReStyle</vt:lpstr>
      <vt:lpstr>PowerPoint Presentation</vt:lpstr>
      <vt:lpstr>PowerPoint Presentation</vt:lpstr>
      <vt:lpstr>Users</vt:lpstr>
      <vt:lpstr>Use Cases</vt:lpstr>
      <vt:lpstr>Business Metrics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SG Marketing Team</dc:creator>
  <cp:lastModifiedBy>Microsoft Office User</cp:lastModifiedBy>
  <cp:revision>30</cp:revision>
  <dcterms:created xsi:type="dcterms:W3CDTF">2017-10-05T06:13:14Z</dcterms:created>
  <dcterms:modified xsi:type="dcterms:W3CDTF">2018-05-03T16:01:36Z</dcterms:modified>
</cp:coreProperties>
</file>